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  <p:sldMasterId id="2147483648" r:id="rId5"/>
  </p:sldMasterIdLst>
  <p:notesMasterIdLst>
    <p:notesMasterId r:id="rId37"/>
  </p:notesMasterIdLst>
  <p:handoutMasterIdLst>
    <p:handoutMasterId r:id="rId38"/>
  </p:handoutMasterIdLst>
  <p:sldIdLst>
    <p:sldId id="554" r:id="rId6"/>
    <p:sldId id="595" r:id="rId7"/>
    <p:sldId id="555" r:id="rId8"/>
    <p:sldId id="556" r:id="rId9"/>
    <p:sldId id="557" r:id="rId10"/>
    <p:sldId id="558" r:id="rId11"/>
    <p:sldId id="559" r:id="rId12"/>
    <p:sldId id="560" r:id="rId13"/>
    <p:sldId id="561" r:id="rId14"/>
    <p:sldId id="562" r:id="rId15"/>
    <p:sldId id="563" r:id="rId16"/>
    <p:sldId id="564" r:id="rId17"/>
    <p:sldId id="597" r:id="rId18"/>
    <p:sldId id="570" r:id="rId19"/>
    <p:sldId id="627" r:id="rId20"/>
    <p:sldId id="571" r:id="rId21"/>
    <p:sldId id="628" r:id="rId22"/>
    <p:sldId id="629" r:id="rId23"/>
    <p:sldId id="572" r:id="rId24"/>
    <p:sldId id="630" r:id="rId25"/>
    <p:sldId id="574" r:id="rId26"/>
    <p:sldId id="575" r:id="rId27"/>
    <p:sldId id="631" r:id="rId28"/>
    <p:sldId id="632" r:id="rId29"/>
    <p:sldId id="633" r:id="rId30"/>
    <p:sldId id="634" r:id="rId31"/>
    <p:sldId id="635" r:id="rId32"/>
    <p:sldId id="636" r:id="rId33"/>
    <p:sldId id="637" r:id="rId34"/>
    <p:sldId id="638" r:id="rId35"/>
    <p:sldId id="27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99"/>
    <a:srgbClr val="FFEBF4"/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258" y="90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commentAuthors" Target="commentAuthor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D:\GP\Documentation\Graphs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D:\GP\Documentation\Graphs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D:\GP\Documentation\Graphs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D:\GP\Documentation\Graphs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D:\GP\Documentation\Graph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 err="1"/>
              <a:t>CudaMemCpy</a:t>
            </a:r>
            <a:r>
              <a:rPr lang="en-US" sz="2400" dirty="0"/>
              <a:t> </a:t>
            </a:r>
            <a:r>
              <a:rPr lang="en-US" sz="2800" dirty="0"/>
              <a:t>VS</a:t>
            </a:r>
            <a:r>
              <a:rPr lang="en-US" sz="2400" dirty="0"/>
              <a:t> </a:t>
            </a:r>
            <a:r>
              <a:rPr lang="en-US" sz="2800" dirty="0"/>
              <a:t>Unified Memory</a:t>
            </a:r>
            <a:endParaRPr lang="en-US" sz="2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Serialization (Using CudaMemCpy Only)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</c:v>
                </c:pt>
                <c:pt idx="1">
                  <c:v>4.8</c:v>
                </c:pt>
                <c:pt idx="2">
                  <c:v>12</c:v>
                </c:pt>
                <c:pt idx="3">
                  <c:v>24</c:v>
                </c:pt>
                <c:pt idx="4">
                  <c:v>48</c:v>
                </c:pt>
                <c:pt idx="5">
                  <c:v>100</c:v>
                </c:pt>
                <c:pt idx="6">
                  <c:v>500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2700</c:v>
                </c:pt>
                <c:pt idx="1">
                  <c:v>5500</c:v>
                </c:pt>
                <c:pt idx="2">
                  <c:v>12300</c:v>
                </c:pt>
                <c:pt idx="3">
                  <c:v>24000</c:v>
                </c:pt>
                <c:pt idx="4">
                  <c:v>47200</c:v>
                </c:pt>
                <c:pt idx="5">
                  <c:v>95300</c:v>
                </c:pt>
                <c:pt idx="6">
                  <c:v>458000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EAD-4A1A-AA47-EC2242AC1099}"/>
            </c:ext>
          </c:extLst>
        </c:ser>
        <c:ser>
          <c:idx val="1"/>
          <c:order val="1"/>
          <c:tx>
            <c:strRef>
              <c:f>Sheet1!$G$1</c:f>
              <c:strCache>
                <c:ptCount val="1"/>
                <c:pt idx="0">
                  <c:v>Serialization (Using Unified Memory)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</c:v>
                </c:pt>
                <c:pt idx="1">
                  <c:v>4.8</c:v>
                </c:pt>
                <c:pt idx="2">
                  <c:v>12</c:v>
                </c:pt>
                <c:pt idx="3">
                  <c:v>24</c:v>
                </c:pt>
                <c:pt idx="4">
                  <c:v>48</c:v>
                </c:pt>
                <c:pt idx="5">
                  <c:v>100</c:v>
                </c:pt>
                <c:pt idx="6">
                  <c:v>500</c:v>
                </c:pt>
              </c:numCache>
            </c:numRef>
          </c:cat>
          <c:val>
            <c:numRef>
              <c:f>Sheet1!$G$2:$G$8</c:f>
              <c:numCache>
                <c:formatCode>General</c:formatCode>
                <c:ptCount val="7"/>
                <c:pt idx="0">
                  <c:v>1960</c:v>
                </c:pt>
                <c:pt idx="1">
                  <c:v>4340</c:v>
                </c:pt>
                <c:pt idx="2">
                  <c:v>9144</c:v>
                </c:pt>
                <c:pt idx="3">
                  <c:v>18943</c:v>
                </c:pt>
                <c:pt idx="4">
                  <c:v>35940</c:v>
                </c:pt>
                <c:pt idx="5">
                  <c:v>68000</c:v>
                </c:pt>
                <c:pt idx="6">
                  <c:v>336685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EAD-4A1A-AA47-EC2242AC10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77449743"/>
        <c:axId val="1077452143"/>
      </c:lineChart>
      <c:catAx>
        <c:axId val="1077449743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Size (MB)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7452143"/>
        <c:crosses val="autoZero"/>
        <c:auto val="1"/>
        <c:lblAlgn val="ctr"/>
        <c:lblOffset val="100"/>
        <c:noMultiLvlLbl val="0"/>
      </c:catAx>
      <c:valAx>
        <c:axId val="1077452143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Time 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74497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/>
              <a:t>Overheads of GPU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Serialization API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Sheet2!$A$2:$A$9</c:f>
              <c:numCache>
                <c:formatCode>General</c:formatCode>
                <c:ptCount val="8"/>
                <c:pt idx="0">
                  <c:v>2</c:v>
                </c:pt>
                <c:pt idx="1">
                  <c:v>4.8</c:v>
                </c:pt>
                <c:pt idx="2">
                  <c:v>12</c:v>
                </c:pt>
                <c:pt idx="3">
                  <c:v>24</c:v>
                </c:pt>
                <c:pt idx="4">
                  <c:v>48</c:v>
                </c:pt>
                <c:pt idx="5">
                  <c:v>100</c:v>
                </c:pt>
                <c:pt idx="6">
                  <c:v>500</c:v>
                </c:pt>
                <c:pt idx="7">
                  <c:v>1000</c:v>
                </c:pt>
              </c:numCache>
            </c:numRef>
          </c:cat>
          <c:val>
            <c:numRef>
              <c:f>Sheet2!$B$2:$B$9</c:f>
              <c:numCache>
                <c:formatCode>General</c:formatCode>
                <c:ptCount val="8"/>
                <c:pt idx="0">
                  <c:v>1960</c:v>
                </c:pt>
                <c:pt idx="1">
                  <c:v>4340</c:v>
                </c:pt>
                <c:pt idx="2">
                  <c:v>9144</c:v>
                </c:pt>
                <c:pt idx="3">
                  <c:v>18943</c:v>
                </c:pt>
                <c:pt idx="4">
                  <c:v>35940</c:v>
                </c:pt>
                <c:pt idx="5">
                  <c:v>68086</c:v>
                </c:pt>
                <c:pt idx="6">
                  <c:v>336685</c:v>
                </c:pt>
                <c:pt idx="7">
                  <c:v>758000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1E4-4569-9564-2FB1D3AF6473}"/>
            </c:ext>
          </c:extLst>
        </c:ser>
        <c:ser>
          <c:idx val="1"/>
          <c:order val="1"/>
          <c:tx>
            <c:strRef>
              <c:f>Sheet2!$C$1</c:f>
              <c:strCache>
                <c:ptCount val="1"/>
                <c:pt idx="0">
                  <c:v>Overheads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Sheet2!$A$2:$A$9</c:f>
              <c:numCache>
                <c:formatCode>General</c:formatCode>
                <c:ptCount val="8"/>
                <c:pt idx="0">
                  <c:v>2</c:v>
                </c:pt>
                <c:pt idx="1">
                  <c:v>4.8</c:v>
                </c:pt>
                <c:pt idx="2">
                  <c:v>12</c:v>
                </c:pt>
                <c:pt idx="3">
                  <c:v>24</c:v>
                </c:pt>
                <c:pt idx="4">
                  <c:v>48</c:v>
                </c:pt>
                <c:pt idx="5">
                  <c:v>100</c:v>
                </c:pt>
                <c:pt idx="6">
                  <c:v>500</c:v>
                </c:pt>
                <c:pt idx="7">
                  <c:v>1000</c:v>
                </c:pt>
              </c:numCache>
            </c:numRef>
          </c:cat>
          <c:val>
            <c:numRef>
              <c:f>Sheet2!$C$2:$C$9</c:f>
              <c:numCache>
                <c:formatCode>General</c:formatCode>
                <c:ptCount val="8"/>
                <c:pt idx="0">
                  <c:v>1860</c:v>
                </c:pt>
                <c:pt idx="1">
                  <c:v>3963</c:v>
                </c:pt>
                <c:pt idx="2">
                  <c:v>7400</c:v>
                </c:pt>
                <c:pt idx="3">
                  <c:v>14088</c:v>
                </c:pt>
                <c:pt idx="4">
                  <c:v>26676</c:v>
                </c:pt>
                <c:pt idx="5">
                  <c:v>54684</c:v>
                </c:pt>
                <c:pt idx="6">
                  <c:v>279900</c:v>
                </c:pt>
                <c:pt idx="7">
                  <c:v>547000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1E4-4569-9564-2FB1D3AF64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77445903"/>
        <c:axId val="1077446383"/>
      </c:lineChart>
      <c:catAx>
        <c:axId val="1077445903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Size (MB)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7446383"/>
        <c:crosses val="autoZero"/>
        <c:auto val="1"/>
        <c:lblAlgn val="ctr"/>
        <c:lblOffset val="100"/>
        <c:noMultiLvlLbl val="0"/>
      </c:catAx>
      <c:valAx>
        <c:axId val="1077446383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Time 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74459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Sheet5!$B$1</c:f>
              <c:strCache>
                <c:ptCount val="1"/>
                <c:pt idx="0">
                  <c:v>Serialization ( 1 Byte to 1 Thread)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Sheet5!$A$2:$A$7</c:f>
              <c:numCache>
                <c:formatCode>General</c:formatCode>
                <c:ptCount val="6"/>
                <c:pt idx="0">
                  <c:v>2</c:v>
                </c:pt>
                <c:pt idx="1">
                  <c:v>4.8</c:v>
                </c:pt>
                <c:pt idx="2">
                  <c:v>12</c:v>
                </c:pt>
                <c:pt idx="3">
                  <c:v>48</c:v>
                </c:pt>
                <c:pt idx="4">
                  <c:v>500</c:v>
                </c:pt>
                <c:pt idx="5">
                  <c:v>1000</c:v>
                </c:pt>
              </c:numCache>
            </c:numRef>
          </c:cat>
          <c:val>
            <c:numRef>
              <c:f>Sheet5!$B$2:$B$7</c:f>
              <c:numCache>
                <c:formatCode>General</c:formatCode>
                <c:ptCount val="6"/>
                <c:pt idx="0">
                  <c:v>1960</c:v>
                </c:pt>
                <c:pt idx="1">
                  <c:v>4340</c:v>
                </c:pt>
                <c:pt idx="2">
                  <c:v>9144</c:v>
                </c:pt>
                <c:pt idx="3">
                  <c:v>35940</c:v>
                </c:pt>
                <c:pt idx="4">
                  <c:v>336685</c:v>
                </c:pt>
                <c:pt idx="5">
                  <c:v>758000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A38-4123-AF13-CD7D73315033}"/>
            </c:ext>
          </c:extLst>
        </c:ser>
        <c:ser>
          <c:idx val="1"/>
          <c:order val="1"/>
          <c:tx>
            <c:strRef>
              <c:f>Sheet5!$C$1</c:f>
              <c:strCache>
                <c:ptCount val="1"/>
                <c:pt idx="0">
                  <c:v>Serialization (2 Bytes to 1 Thread)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Sheet5!$A$2:$A$7</c:f>
              <c:numCache>
                <c:formatCode>General</c:formatCode>
                <c:ptCount val="6"/>
                <c:pt idx="0">
                  <c:v>2</c:v>
                </c:pt>
                <c:pt idx="1">
                  <c:v>4.8</c:v>
                </c:pt>
                <c:pt idx="2">
                  <c:v>12</c:v>
                </c:pt>
                <c:pt idx="3">
                  <c:v>48</c:v>
                </c:pt>
                <c:pt idx="4">
                  <c:v>500</c:v>
                </c:pt>
                <c:pt idx="5">
                  <c:v>1000</c:v>
                </c:pt>
              </c:numCache>
            </c:numRef>
          </c:cat>
          <c:val>
            <c:numRef>
              <c:f>Sheet5!$C$2:$C$7</c:f>
              <c:numCache>
                <c:formatCode>General</c:formatCode>
                <c:ptCount val="6"/>
                <c:pt idx="0">
                  <c:v>2732</c:v>
                </c:pt>
                <c:pt idx="1">
                  <c:v>5640</c:v>
                </c:pt>
                <c:pt idx="2">
                  <c:v>12240</c:v>
                </c:pt>
                <c:pt idx="3">
                  <c:v>43000</c:v>
                </c:pt>
                <c:pt idx="4">
                  <c:v>401820</c:v>
                </c:pt>
                <c:pt idx="5">
                  <c:v>808440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A38-4123-AF13-CD7D733150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931232"/>
        <c:axId val="19916352"/>
      </c:lineChart>
      <c:catAx>
        <c:axId val="1993123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Size (MB)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16352"/>
        <c:crosses val="autoZero"/>
        <c:auto val="1"/>
        <c:lblAlgn val="ctr"/>
        <c:lblOffset val="100"/>
        <c:noMultiLvlLbl val="0"/>
      </c:catAx>
      <c:valAx>
        <c:axId val="1991635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Time</a:t>
                </a:r>
                <a:r>
                  <a:rPr lang="en-US" sz="1800" baseline="0"/>
                  <a:t> (ms)</a:t>
                </a:r>
                <a:endParaRPr lang="en-US" sz="18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31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1902641076115488E-2"/>
          <c:y val="0.91554622338874325"/>
          <c:w val="0.89507358531902004"/>
          <c:h val="7.4133858267716526E-2"/>
        </c:manualLayout>
      </c:layout>
      <c:overlay val="0"/>
      <c:spPr>
        <a:noFill/>
        <a:ln>
          <a:noFill/>
        </a:ln>
        <a:effectLst>
          <a:glow rad="1003300">
            <a:schemeClr val="accent1">
              <a:alpha val="40000"/>
            </a:schemeClr>
          </a:glow>
          <a:outerShdw blurRad="50800" dist="50800" dir="5400000" sx="114000" sy="114000" algn="ctr" rotWithShape="0">
            <a:srgbClr val="000000">
              <a:alpha val="43137"/>
            </a:srgbClr>
          </a:outerShdw>
          <a:softEdge rad="723900"/>
        </a:effectLst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/>
              <a:t>Serialization : CPU </a:t>
            </a:r>
            <a:r>
              <a:rPr lang="en-US" sz="3200" dirty="0"/>
              <a:t>VS</a:t>
            </a:r>
            <a:r>
              <a:rPr lang="en-US" sz="2800" dirty="0"/>
              <a:t> GPU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Sheet3!$B$1</c:f>
              <c:strCache>
                <c:ptCount val="1"/>
                <c:pt idx="0">
                  <c:v>CPU Time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Sheet3!$A$2:$A$11</c:f>
              <c:numCache>
                <c:formatCode>General</c:formatCode>
                <c:ptCount val="10"/>
                <c:pt idx="0">
                  <c:v>12</c:v>
                </c:pt>
                <c:pt idx="1">
                  <c:v>24</c:v>
                </c:pt>
                <c:pt idx="2">
                  <c:v>48</c:v>
                </c:pt>
                <c:pt idx="3">
                  <c:v>96</c:v>
                </c:pt>
                <c:pt idx="4">
                  <c:v>192</c:v>
                </c:pt>
                <c:pt idx="5">
                  <c:v>384</c:v>
                </c:pt>
                <c:pt idx="6">
                  <c:v>461.6</c:v>
                </c:pt>
                <c:pt idx="7">
                  <c:v>900</c:v>
                </c:pt>
                <c:pt idx="8">
                  <c:v>1500</c:v>
                </c:pt>
                <c:pt idx="9">
                  <c:v>1800</c:v>
                </c:pt>
              </c:numCache>
            </c:numRef>
          </c:cat>
          <c:val>
            <c:numRef>
              <c:f>Sheet3!$B$2:$B$11</c:f>
              <c:numCache>
                <c:formatCode>General</c:formatCode>
                <c:ptCount val="10"/>
                <c:pt idx="0">
                  <c:v>48.8</c:v>
                </c:pt>
                <c:pt idx="1">
                  <c:v>88</c:v>
                </c:pt>
                <c:pt idx="2">
                  <c:v>181.9</c:v>
                </c:pt>
                <c:pt idx="3">
                  <c:v>377.8</c:v>
                </c:pt>
                <c:pt idx="4">
                  <c:v>753.3</c:v>
                </c:pt>
                <c:pt idx="5">
                  <c:v>1323.9</c:v>
                </c:pt>
                <c:pt idx="6">
                  <c:v>1654.4</c:v>
                </c:pt>
                <c:pt idx="7">
                  <c:v>2633.8</c:v>
                </c:pt>
                <c:pt idx="8">
                  <c:v>4099.8</c:v>
                </c:pt>
                <c:pt idx="9">
                  <c:v>5013.5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8F5-4512-949B-A813572E9ABA}"/>
            </c:ext>
          </c:extLst>
        </c:ser>
        <c:ser>
          <c:idx val="1"/>
          <c:order val="1"/>
          <c:tx>
            <c:strRef>
              <c:f>Sheet3!$C$1</c:f>
              <c:strCache>
                <c:ptCount val="1"/>
                <c:pt idx="0">
                  <c:v>GPU Time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Sheet3!$A$2:$A$11</c:f>
              <c:numCache>
                <c:formatCode>General</c:formatCode>
                <c:ptCount val="10"/>
                <c:pt idx="0">
                  <c:v>12</c:v>
                </c:pt>
                <c:pt idx="1">
                  <c:v>24</c:v>
                </c:pt>
                <c:pt idx="2">
                  <c:v>48</c:v>
                </c:pt>
                <c:pt idx="3">
                  <c:v>96</c:v>
                </c:pt>
                <c:pt idx="4">
                  <c:v>192</c:v>
                </c:pt>
                <c:pt idx="5">
                  <c:v>384</c:v>
                </c:pt>
                <c:pt idx="6">
                  <c:v>461.6</c:v>
                </c:pt>
                <c:pt idx="7">
                  <c:v>900</c:v>
                </c:pt>
                <c:pt idx="8">
                  <c:v>1500</c:v>
                </c:pt>
                <c:pt idx="9">
                  <c:v>1800</c:v>
                </c:pt>
              </c:numCache>
            </c:numRef>
          </c:cat>
          <c:val>
            <c:numRef>
              <c:f>Sheet3!$C$2:$C$11</c:f>
              <c:numCache>
                <c:formatCode>General</c:formatCode>
                <c:ptCount val="10"/>
                <c:pt idx="0">
                  <c:v>891</c:v>
                </c:pt>
                <c:pt idx="1">
                  <c:v>926</c:v>
                </c:pt>
                <c:pt idx="2">
                  <c:v>927</c:v>
                </c:pt>
                <c:pt idx="3">
                  <c:v>951</c:v>
                </c:pt>
                <c:pt idx="4">
                  <c:v>995</c:v>
                </c:pt>
                <c:pt idx="5">
                  <c:v>1016</c:v>
                </c:pt>
                <c:pt idx="6">
                  <c:v>1234</c:v>
                </c:pt>
                <c:pt idx="7">
                  <c:v>1344.2</c:v>
                </c:pt>
                <c:pt idx="8">
                  <c:v>1658.8</c:v>
                </c:pt>
                <c:pt idx="9">
                  <c:v>1769.4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8F5-4512-949B-A813572E9A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19909807"/>
        <c:axId val="419904047"/>
      </c:lineChart>
      <c:catAx>
        <c:axId val="419909807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Size (KB)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9904047"/>
        <c:crosses val="autoZero"/>
        <c:auto val="1"/>
        <c:lblAlgn val="ctr"/>
        <c:lblOffset val="100"/>
        <c:noMultiLvlLbl val="0"/>
      </c:catAx>
      <c:valAx>
        <c:axId val="419904047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Time 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9909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/>
              <a:t>Deserialization : CPU </a:t>
            </a:r>
            <a:r>
              <a:rPr lang="en-US" sz="3200" dirty="0"/>
              <a:t>VS</a:t>
            </a:r>
            <a:r>
              <a:rPr lang="en-US" sz="2800" dirty="0"/>
              <a:t> GPU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Sheet4!$B$1</c:f>
              <c:strCache>
                <c:ptCount val="1"/>
                <c:pt idx="0">
                  <c:v>CPU Time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Sheet4!$A$2:$A$9</c:f>
              <c:numCache>
                <c:formatCode>General</c:formatCode>
                <c:ptCount val="8"/>
                <c:pt idx="0">
                  <c:v>12</c:v>
                </c:pt>
                <c:pt idx="1">
                  <c:v>24</c:v>
                </c:pt>
                <c:pt idx="2">
                  <c:v>48</c:v>
                </c:pt>
                <c:pt idx="3">
                  <c:v>96</c:v>
                </c:pt>
                <c:pt idx="4">
                  <c:v>192</c:v>
                </c:pt>
                <c:pt idx="5">
                  <c:v>384</c:v>
                </c:pt>
                <c:pt idx="6">
                  <c:v>900</c:v>
                </c:pt>
                <c:pt idx="7">
                  <c:v>1500</c:v>
                </c:pt>
              </c:numCache>
            </c:numRef>
          </c:cat>
          <c:val>
            <c:numRef>
              <c:f>Sheet4!$B$2:$B$9</c:f>
              <c:numCache>
                <c:formatCode>General</c:formatCode>
                <c:ptCount val="8"/>
                <c:pt idx="0">
                  <c:v>52.3</c:v>
                </c:pt>
                <c:pt idx="1">
                  <c:v>93.1</c:v>
                </c:pt>
                <c:pt idx="2">
                  <c:v>184.9</c:v>
                </c:pt>
                <c:pt idx="3">
                  <c:v>381.2</c:v>
                </c:pt>
                <c:pt idx="4">
                  <c:v>760.4</c:v>
                </c:pt>
                <c:pt idx="5">
                  <c:v>1356.2</c:v>
                </c:pt>
                <c:pt idx="6">
                  <c:v>2670.7</c:v>
                </c:pt>
                <c:pt idx="7">
                  <c:v>4105.8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011-47D1-9266-E80871131F42}"/>
            </c:ext>
          </c:extLst>
        </c:ser>
        <c:ser>
          <c:idx val="1"/>
          <c:order val="1"/>
          <c:tx>
            <c:strRef>
              <c:f>Sheet4!$C$1</c:f>
              <c:strCache>
                <c:ptCount val="1"/>
                <c:pt idx="0">
                  <c:v>GPU Time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Sheet4!$A$2:$A$9</c:f>
              <c:numCache>
                <c:formatCode>General</c:formatCode>
                <c:ptCount val="8"/>
                <c:pt idx="0">
                  <c:v>12</c:v>
                </c:pt>
                <c:pt idx="1">
                  <c:v>24</c:v>
                </c:pt>
                <c:pt idx="2">
                  <c:v>48</c:v>
                </c:pt>
                <c:pt idx="3">
                  <c:v>96</c:v>
                </c:pt>
                <c:pt idx="4">
                  <c:v>192</c:v>
                </c:pt>
                <c:pt idx="5">
                  <c:v>384</c:v>
                </c:pt>
                <c:pt idx="6">
                  <c:v>900</c:v>
                </c:pt>
                <c:pt idx="7">
                  <c:v>1500</c:v>
                </c:pt>
              </c:numCache>
            </c:numRef>
          </c:cat>
          <c:val>
            <c:numRef>
              <c:f>Sheet4!$C$2:$C$9</c:f>
              <c:numCache>
                <c:formatCode>General</c:formatCode>
                <c:ptCount val="8"/>
                <c:pt idx="0">
                  <c:v>840.4</c:v>
                </c:pt>
                <c:pt idx="1">
                  <c:v>911.6</c:v>
                </c:pt>
                <c:pt idx="2">
                  <c:v>925.8</c:v>
                </c:pt>
                <c:pt idx="3">
                  <c:v>944.6</c:v>
                </c:pt>
                <c:pt idx="4">
                  <c:v>1016.4</c:v>
                </c:pt>
                <c:pt idx="5">
                  <c:v>1051.5999999999999</c:v>
                </c:pt>
                <c:pt idx="6">
                  <c:v>1063.2</c:v>
                </c:pt>
                <c:pt idx="7">
                  <c:v>1358.5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011-47D1-9266-E80871131F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85077423"/>
        <c:axId val="1085072143"/>
      </c:lineChart>
      <c:catAx>
        <c:axId val="1085077423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Size (KB)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5072143"/>
        <c:crosses val="autoZero"/>
        <c:auto val="1"/>
        <c:lblAlgn val="ctr"/>
        <c:lblOffset val="100"/>
        <c:noMultiLvlLbl val="0"/>
      </c:catAx>
      <c:valAx>
        <c:axId val="1085072143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Time 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50774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7/1/2023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7/1/2023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6776"/>
            <a:ext cx="10515600" cy="369764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22EDE-9897-DB0F-855A-4A310F7067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423341-C9EE-21E2-62B4-0F947E5D56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A0954-B990-4CB5-5BD6-81615EF0B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7EADB-6E5E-4C8C-955B-2BF987D73586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4FB08-0BE9-62CC-FD26-E98CAF34F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9C3DB-85AE-7865-06B9-5422EA266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62A69-2C1D-4DBD-B366-32D5703AB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7787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BCAD-BB00-EB2F-804C-83DBCA02D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B099D-2485-3514-2221-B676E356E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EECF9-F231-D0F1-1968-D015AF96E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7EADB-6E5E-4C8C-955B-2BF987D73586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708F2-F4A4-5D8B-C7C7-F6A2B5F73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CAF64-31B7-AEE9-7A39-CF818E0D0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62A69-2C1D-4DBD-B366-32D5703AB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0193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E32DD-6DB4-6E31-DB52-2BAB69831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645D06-A8A7-A52E-B4FC-7EDFDF085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F1CBC-62D9-CFCC-78CE-9CD7C399E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7EADB-6E5E-4C8C-955B-2BF987D73586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ED5DB-5E01-D0AD-2570-EEDCE45BC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EA20E-2FD9-E2E7-B5BE-B2690BED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62A69-2C1D-4DBD-B366-32D5703AB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836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03393-F975-0EFC-C61D-21B025F95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63607-CB75-854B-A735-D1F13C98B3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584A11-236C-DE8B-EE3A-3068B462BE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D877B6-FF04-7C75-608A-306660AAB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7EADB-6E5E-4C8C-955B-2BF987D73586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5C23BE-7BED-51F0-5136-8673D8A47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9FFED7-F30D-3602-7973-FE8343200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62A69-2C1D-4DBD-B366-32D5703AB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2262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1A6B4-2AAD-7553-10C5-476C637B7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7356FE-2A18-334F-C129-EF4FC7CF3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D4863A-2273-8D52-AC4D-7BE5672412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C033F1-FAE1-3BBC-DACC-DC9E55752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C47525-1945-2706-4ECD-85610DB312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37152C-1738-0064-FDA4-611751971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7EADB-6E5E-4C8C-955B-2BF987D73586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37208C-F714-211B-F53A-ED703BA4A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732F6-12EC-F4FB-66AB-206F4F592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62A69-2C1D-4DBD-B366-32D5703AB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316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5FFC7-8D7E-92DF-0027-3E940EC82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437AB7-435B-A4BA-8BC5-7CC70A3E8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7EADB-6E5E-4C8C-955B-2BF987D73586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D691D5-CE27-64DB-F6C3-40C333CAE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AB9A39-B535-2C3C-6E66-A6C0737BF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62A69-2C1D-4DBD-B366-32D5703AB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807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/>
          <a:lstStyle>
            <a:lvl1pPr algn="l">
              <a:defRPr sz="900"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07E3A9-1D14-BC8F-B01F-05EC3702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7EADB-6E5E-4C8C-955B-2BF987D73586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F80D3D-61BA-263A-BD15-3A01BDF4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5A854-EAF2-07A9-B8D8-E11CAF6A4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62A69-2C1D-4DBD-B366-32D5703AB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8051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37A04-F60F-3E80-1131-3CAA0033E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03FB7-D89A-B9E6-4F1B-FECECCD6B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C35C42-5B24-5FEE-7BF4-B1A47A3214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D81F6C-9EEA-6963-9EE8-EFB4CC7EE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7EADB-6E5E-4C8C-955B-2BF987D73586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7FAD74-934C-106C-77C7-674F1EB96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6B442D-E116-BDE6-E0BC-3A7B84021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62A69-2C1D-4DBD-B366-32D5703AB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554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3CFF7-B349-B40D-269B-FE1268932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F37D2-F904-BE56-7434-057BD3AE4C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E6B5-1AF5-B3AE-811B-356CE2AA80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13A07-EB1B-238F-6C3E-8399B058F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7EADB-6E5E-4C8C-955B-2BF987D73586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DD7A4-061D-896A-63AD-3A85669B9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93E5C-864F-F77E-A026-80EFD1E58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62A69-2C1D-4DBD-B366-32D5703AB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9388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4A79B-6CF0-B507-A2E4-35B5D6247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FED5AF-E172-0ECD-504E-CB79638429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26C98-4005-5DDC-885F-6AAED7896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7EADB-6E5E-4C8C-955B-2BF987D73586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0CF04-B0DF-9FE8-E0C0-3BA340692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DDF72-EBE9-B555-5DBA-E5E693653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62A69-2C1D-4DBD-B366-32D5703AB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184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BE3252-2B40-BD1F-3202-561523E122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BF3333-2974-FFD3-17CC-FB000C65FF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73F67-D97A-9936-EEA0-BC8765BFD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7EADB-6E5E-4C8C-955B-2BF987D73586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B1C575-B78A-7C41-9A24-2281A4394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ADCF4-036A-1748-456B-46CCEA58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62A69-2C1D-4DBD-B366-32D5703AB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702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707" r:id="rId4"/>
    <p:sldLayoutId id="2147483702" r:id="rId5"/>
    <p:sldLayoutId id="2147483704" r:id="rId6"/>
    <p:sldLayoutId id="2147483713" r:id="rId7"/>
    <p:sldLayoutId id="2147483712" r:id="rId8"/>
    <p:sldLayoutId id="2147483709" r:id="rId9"/>
    <p:sldLayoutId id="2147483676" r:id="rId10"/>
    <p:sldLayoutId id="2147483708" r:id="rId11"/>
    <p:sldLayoutId id="2147483705" r:id="rId12"/>
    <p:sldLayoutId id="2147483714" r:id="rId13"/>
    <p:sldLayoutId id="2147483715" r:id="rId14"/>
    <p:sldLayoutId id="2147483671" r:id="rId15"/>
    <p:sldLayoutId id="2147483706" r:id="rId16"/>
    <p:sldLayoutId id="2147483711" r:id="rId17"/>
    <p:sldLayoutId id="2147483681" r:id="rId18"/>
    <p:sldLayoutId id="2147483710" r:id="rId19"/>
    <p:sldLayoutId id="2147483675" r:id="rId20"/>
    <p:sldLayoutId id="2147483703" r:id="rId21"/>
    <p:sldLayoutId id="2147483677" r:id="rId22"/>
    <p:sldLayoutId id="2147483678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6C747E-221D-DAF0-9C98-D7E15F008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6FCB0D-D47A-6C9C-8D49-0A406098A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6B78C-138A-068F-FD4D-FC335F1C57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E7EADB-6E5E-4C8C-955B-2BF987D73586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89389-EC6B-62DB-EC4C-3663FF715D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30A439-0D7E-33E6-FC16-BD252F66B1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62A69-2C1D-4DBD-B366-32D5703AB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543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FB6135-6B5A-8873-A50A-7BC8F0FDA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47" y="6480678"/>
            <a:ext cx="1363980" cy="14732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62BB466-6B19-ED85-EC04-84671F5D3DF2}"/>
              </a:ext>
            </a:extLst>
          </p:cNvPr>
          <p:cNvSpPr txBox="1">
            <a:spLocks/>
          </p:cNvSpPr>
          <p:nvPr/>
        </p:nvSpPr>
        <p:spPr>
          <a:xfrm>
            <a:off x="5801244" y="4455043"/>
            <a:ext cx="6390756" cy="15570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/>
              <a:t>COM-Based Transformer</a:t>
            </a:r>
          </a:p>
        </p:txBody>
      </p:sp>
    </p:spTree>
    <p:extLst>
      <p:ext uri="{BB962C8B-B14F-4D97-AF65-F5344CB8AC3E}">
        <p14:creationId xmlns:p14="http://schemas.microsoft.com/office/powerpoint/2010/main" val="270585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AA327-1C6C-68AD-1206-922875048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62" y="88899"/>
            <a:ext cx="5821903" cy="1325563"/>
          </a:xfrm>
        </p:spPr>
        <p:txBody>
          <a:bodyPr/>
          <a:lstStyle/>
          <a:p>
            <a:r>
              <a:rPr lang="en-US" sz="2800" b="1" dirty="0" err="1"/>
              <a:t>ComXf_Inv</a:t>
            </a:r>
            <a:r>
              <a:rPr lang="en-US" sz="2800" b="1" dirty="0"/>
              <a:t>_&lt;</a:t>
            </a:r>
            <a:r>
              <a:rPr lang="en-US" sz="2800" b="1" dirty="0" err="1"/>
              <a:t>transformerId</a:t>
            </a:r>
            <a:r>
              <a:rPr lang="en-US" sz="2800" b="1" dirty="0"/>
              <a:t>&gt;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E4CF5-D11A-1986-3016-7AF68E208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947" y="2559050"/>
            <a:ext cx="6336808" cy="2775289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This function deserializes a Sender/Receiver communication using the deserialization of COM Based Transformer.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It takes the uint8 array containing the serialized data as input and outputs the original data element which will be passed to the Rte.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This function takes Care about Endianness and Bit Position Configuration.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B86D0-CD82-61E7-C888-D5B1B667D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009C3E-BCF3-D9BE-0361-1194EF12D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383" y="421708"/>
            <a:ext cx="5302255" cy="601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919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3FD6D-92A4-B1A3-839D-CFC8D56AC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947" y="354619"/>
            <a:ext cx="4658928" cy="1325563"/>
          </a:xfrm>
        </p:spPr>
        <p:txBody>
          <a:bodyPr/>
          <a:lstStyle/>
          <a:p>
            <a:r>
              <a:rPr lang="en-US" sz="2800" b="1" dirty="0" err="1"/>
              <a:t>ComXf_GetVersionInfo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AF4B1-7088-F085-9954-7B68B099F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160" y="2595701"/>
            <a:ext cx="4762501" cy="25193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This service returns the version information of the called transformer </a:t>
            </a:r>
            <a:br>
              <a:rPr lang="en-US" sz="1800" dirty="0"/>
            </a:br>
            <a:r>
              <a:rPr lang="en-US" sz="1800" dirty="0"/>
              <a:t>module.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5B71C-BEB6-13E0-25F8-DC1002E27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768B53-647D-7F06-F957-AB9B013F2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283" y="2355145"/>
            <a:ext cx="6250942" cy="275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763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FB6135-6B5A-8873-A50A-7BC8F0FDA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47" y="6480678"/>
            <a:ext cx="1363980" cy="14732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62BB466-6B19-ED85-EC04-84671F5D3DF2}"/>
              </a:ext>
            </a:extLst>
          </p:cNvPr>
          <p:cNvSpPr txBox="1">
            <a:spLocks/>
          </p:cNvSpPr>
          <p:nvPr/>
        </p:nvSpPr>
        <p:spPr>
          <a:xfrm>
            <a:off x="4070843" y="4229219"/>
            <a:ext cx="8259703" cy="16603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/>
              <a:t>COM – BASED ENHANCEMENT on GPU</a:t>
            </a:r>
          </a:p>
        </p:txBody>
      </p:sp>
    </p:spTree>
    <p:extLst>
      <p:ext uri="{BB962C8B-B14F-4D97-AF65-F5344CB8AC3E}">
        <p14:creationId xmlns:p14="http://schemas.microsoft.com/office/powerpoint/2010/main" val="1251405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5C0E96-B383-49AE-CB16-BCFF6F79C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47" y="6480678"/>
            <a:ext cx="1363980" cy="1473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1DA3C2-5608-DDEB-5CE5-AF6036C2FA43}"/>
              </a:ext>
            </a:extLst>
          </p:cNvPr>
          <p:cNvSpPr txBox="1"/>
          <p:nvPr/>
        </p:nvSpPr>
        <p:spPr>
          <a:xfrm>
            <a:off x="309747" y="3122023"/>
            <a:ext cx="491892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Mohamed 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Reda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Ismail</a:t>
            </a:r>
          </a:p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1804229</a:t>
            </a:r>
          </a:p>
          <a:p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284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FC97A-AB7A-8144-8C0B-13337F358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662" y="375821"/>
            <a:ext cx="3171825" cy="920750"/>
          </a:xfrm>
        </p:spPr>
        <p:txBody>
          <a:bodyPr/>
          <a:lstStyle/>
          <a:p>
            <a:r>
              <a:rPr lang="en-US" dirty="0"/>
              <a:t>Serialization API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BCA9C-FC2F-99DA-7CAD-06867FDD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14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F9E7437-124F-3CE5-3850-2ED1BADCC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662" y="1545044"/>
            <a:ext cx="3171825" cy="251936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Number of threads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Why not maximize it?</a:t>
            </a:r>
          </a:p>
        </p:txBody>
      </p: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823CF991-42DC-FEF8-7082-A3C821113902}"/>
              </a:ext>
            </a:extLst>
          </p:cNvPr>
          <p:cNvGrpSpPr/>
          <p:nvPr/>
        </p:nvGrpSpPr>
        <p:grpSpPr>
          <a:xfrm>
            <a:off x="6362700" y="375821"/>
            <a:ext cx="5489761" cy="5784881"/>
            <a:chOff x="5536304" y="3175"/>
            <a:chExt cx="5489761" cy="5784881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B0AC573-E7D2-B960-15FF-FC8C2D4A4E30}"/>
                </a:ext>
              </a:extLst>
            </p:cNvPr>
            <p:cNvSpPr/>
            <p:nvPr/>
          </p:nvSpPr>
          <p:spPr>
            <a:xfrm>
              <a:off x="5536304" y="3175"/>
              <a:ext cx="5489761" cy="578488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51424A16-5D63-B3B8-8677-721CE775B566}"/>
                </a:ext>
              </a:extLst>
            </p:cNvPr>
            <p:cNvGrpSpPr/>
            <p:nvPr/>
          </p:nvGrpSpPr>
          <p:grpSpPr>
            <a:xfrm>
              <a:off x="5917959" y="836196"/>
              <a:ext cx="1722268" cy="1214546"/>
              <a:chOff x="5370175" y="923123"/>
              <a:chExt cx="1722268" cy="1214546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B67278D-AA76-9787-97AF-CFEC8F982D99}"/>
                  </a:ext>
                </a:extLst>
              </p:cNvPr>
              <p:cNvSpPr/>
              <p:nvPr/>
            </p:nvSpPr>
            <p:spPr>
              <a:xfrm>
                <a:off x="5370175" y="923123"/>
                <a:ext cx="1722268" cy="1214546"/>
              </a:xfrm>
              <a:prstGeom prst="rect">
                <a:avLst/>
              </a:prstGeom>
              <a:solidFill>
                <a:srgbClr val="FF669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2932C337-E30B-5289-F9A2-66FB3428B14F}"/>
                  </a:ext>
                </a:extLst>
              </p:cNvPr>
              <p:cNvCxnSpPr/>
              <p:nvPr/>
            </p:nvCxnSpPr>
            <p:spPr>
              <a:xfrm>
                <a:off x="5547728" y="923123"/>
                <a:ext cx="0" cy="1040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67D8E850-7DFF-9978-726E-F3AC970131C1}"/>
                  </a:ext>
                </a:extLst>
              </p:cNvPr>
              <p:cNvCxnSpPr/>
              <p:nvPr/>
            </p:nvCxnSpPr>
            <p:spPr>
              <a:xfrm>
                <a:off x="5646862" y="923123"/>
                <a:ext cx="0" cy="1040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F2154B5C-48E2-29BC-5841-61BDF3D22513}"/>
                  </a:ext>
                </a:extLst>
              </p:cNvPr>
              <p:cNvCxnSpPr/>
              <p:nvPr/>
            </p:nvCxnSpPr>
            <p:spPr>
              <a:xfrm>
                <a:off x="5744516" y="923123"/>
                <a:ext cx="0" cy="1040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EB6BD49D-04E0-30D5-2EF5-5951E0C77EDC}"/>
                  </a:ext>
                </a:extLst>
              </p:cNvPr>
              <p:cNvCxnSpPr/>
              <p:nvPr/>
            </p:nvCxnSpPr>
            <p:spPr>
              <a:xfrm>
                <a:off x="5843650" y="923123"/>
                <a:ext cx="0" cy="1040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004C6282-E80F-1DAC-36BB-FCDF9D5D0565}"/>
                  </a:ext>
                </a:extLst>
              </p:cNvPr>
              <p:cNvCxnSpPr/>
              <p:nvPr/>
            </p:nvCxnSpPr>
            <p:spPr>
              <a:xfrm>
                <a:off x="5941305" y="923123"/>
                <a:ext cx="0" cy="1040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97F98DBC-C381-1F04-56F6-28AE87C3091F}"/>
                  </a:ext>
                </a:extLst>
              </p:cNvPr>
              <p:cNvCxnSpPr/>
              <p:nvPr/>
            </p:nvCxnSpPr>
            <p:spPr>
              <a:xfrm>
                <a:off x="6030081" y="923123"/>
                <a:ext cx="0" cy="1040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4DA1F35F-0374-F915-4226-CE47DE78BFA4}"/>
                  </a:ext>
                </a:extLst>
              </p:cNvPr>
              <p:cNvCxnSpPr/>
              <p:nvPr/>
            </p:nvCxnSpPr>
            <p:spPr>
              <a:xfrm>
                <a:off x="6136613" y="923123"/>
                <a:ext cx="0" cy="1040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29F6D34E-2BF3-91F2-85DD-7A25E2736C64}"/>
                  </a:ext>
                </a:extLst>
              </p:cNvPr>
              <p:cNvCxnSpPr/>
              <p:nvPr/>
            </p:nvCxnSpPr>
            <p:spPr>
              <a:xfrm>
                <a:off x="6237689" y="923123"/>
                <a:ext cx="0" cy="1040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A340284C-AA26-1361-E893-369DF7CFBC87}"/>
                  </a:ext>
                </a:extLst>
              </p:cNvPr>
              <p:cNvCxnSpPr/>
              <p:nvPr/>
            </p:nvCxnSpPr>
            <p:spPr>
              <a:xfrm>
                <a:off x="6349677" y="923123"/>
                <a:ext cx="0" cy="1040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772116D3-D4EB-1A6E-4669-2DEA5C35E7CF}"/>
                  </a:ext>
                </a:extLst>
              </p:cNvPr>
              <p:cNvCxnSpPr/>
              <p:nvPr/>
            </p:nvCxnSpPr>
            <p:spPr>
              <a:xfrm>
                <a:off x="6473964" y="923123"/>
                <a:ext cx="0" cy="1040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A358F75-9622-10F3-846A-0D8EA341250A}"/>
                  </a:ext>
                </a:extLst>
              </p:cNvPr>
              <p:cNvCxnSpPr/>
              <p:nvPr/>
            </p:nvCxnSpPr>
            <p:spPr>
              <a:xfrm>
                <a:off x="6589374" y="923123"/>
                <a:ext cx="0" cy="1040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49F94E90-906B-1808-C00F-B5B9CC2FB479}"/>
                  </a:ext>
                </a:extLst>
              </p:cNvPr>
              <p:cNvCxnSpPr/>
              <p:nvPr/>
            </p:nvCxnSpPr>
            <p:spPr>
              <a:xfrm>
                <a:off x="6695906" y="923123"/>
                <a:ext cx="0" cy="1040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E41B60C8-47F7-4758-DA23-F6CCEBFE5BA2}"/>
                  </a:ext>
                </a:extLst>
              </p:cNvPr>
              <p:cNvCxnSpPr/>
              <p:nvPr/>
            </p:nvCxnSpPr>
            <p:spPr>
              <a:xfrm>
                <a:off x="6811316" y="923123"/>
                <a:ext cx="0" cy="1040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0CC2E656-716D-B0DC-D7F9-C8D883D23E5A}"/>
                  </a:ext>
                </a:extLst>
              </p:cNvPr>
              <p:cNvCxnSpPr/>
              <p:nvPr/>
            </p:nvCxnSpPr>
            <p:spPr>
              <a:xfrm>
                <a:off x="6944481" y="923123"/>
                <a:ext cx="0" cy="1040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94D80AA-CEEF-832C-7A93-AC1D0890325C}"/>
                  </a:ext>
                </a:extLst>
              </p:cNvPr>
              <p:cNvCxnSpPr/>
              <p:nvPr/>
            </p:nvCxnSpPr>
            <p:spPr>
              <a:xfrm>
                <a:off x="5461911" y="923123"/>
                <a:ext cx="0" cy="1040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71F8C72A-7F72-64CB-E71D-C60410C90B12}"/>
                </a:ext>
              </a:extLst>
            </p:cNvPr>
            <p:cNvGrpSpPr/>
            <p:nvPr/>
          </p:nvGrpSpPr>
          <p:grpSpPr>
            <a:xfrm>
              <a:off x="8714742" y="837944"/>
              <a:ext cx="1722268" cy="1214546"/>
              <a:chOff x="5370175" y="923123"/>
              <a:chExt cx="1722268" cy="1214546"/>
            </a:xfrm>
          </p:grpSpPr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E5816EE7-236C-96BE-43DC-5EE7A2F7B6EE}"/>
                  </a:ext>
                </a:extLst>
              </p:cNvPr>
              <p:cNvSpPr/>
              <p:nvPr/>
            </p:nvSpPr>
            <p:spPr>
              <a:xfrm>
                <a:off x="5370175" y="923123"/>
                <a:ext cx="1722268" cy="1214546"/>
              </a:xfrm>
              <a:prstGeom prst="rect">
                <a:avLst/>
              </a:prstGeom>
              <a:solidFill>
                <a:srgbClr val="FF669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A73600FD-8FF7-4007-9540-6E4DEC0A4408}"/>
                  </a:ext>
                </a:extLst>
              </p:cNvPr>
              <p:cNvCxnSpPr/>
              <p:nvPr/>
            </p:nvCxnSpPr>
            <p:spPr>
              <a:xfrm>
                <a:off x="5547728" y="923123"/>
                <a:ext cx="0" cy="1040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Arrow Connector 144">
                <a:extLst>
                  <a:ext uri="{FF2B5EF4-FFF2-40B4-BE49-F238E27FC236}">
                    <a16:creationId xmlns:a16="http://schemas.microsoft.com/office/drawing/2014/main" id="{F65DF560-5F9A-0F42-2F46-C3336A5A5FDC}"/>
                  </a:ext>
                </a:extLst>
              </p:cNvPr>
              <p:cNvCxnSpPr/>
              <p:nvPr/>
            </p:nvCxnSpPr>
            <p:spPr>
              <a:xfrm>
                <a:off x="5646862" y="923123"/>
                <a:ext cx="0" cy="1040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F2472072-589A-B6C8-BB48-6514C8BF2457}"/>
                  </a:ext>
                </a:extLst>
              </p:cNvPr>
              <p:cNvCxnSpPr/>
              <p:nvPr/>
            </p:nvCxnSpPr>
            <p:spPr>
              <a:xfrm>
                <a:off x="5744516" y="923123"/>
                <a:ext cx="0" cy="1040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>
                <a:extLst>
                  <a:ext uri="{FF2B5EF4-FFF2-40B4-BE49-F238E27FC236}">
                    <a16:creationId xmlns:a16="http://schemas.microsoft.com/office/drawing/2014/main" id="{BDA5FCD6-44D1-861D-06D1-6B452F49DF65}"/>
                  </a:ext>
                </a:extLst>
              </p:cNvPr>
              <p:cNvCxnSpPr/>
              <p:nvPr/>
            </p:nvCxnSpPr>
            <p:spPr>
              <a:xfrm>
                <a:off x="5843650" y="923123"/>
                <a:ext cx="0" cy="1040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>
                <a:extLst>
                  <a:ext uri="{FF2B5EF4-FFF2-40B4-BE49-F238E27FC236}">
                    <a16:creationId xmlns:a16="http://schemas.microsoft.com/office/drawing/2014/main" id="{4D3028A9-4286-E513-8AE5-274A82FCFCE9}"/>
                  </a:ext>
                </a:extLst>
              </p:cNvPr>
              <p:cNvCxnSpPr/>
              <p:nvPr/>
            </p:nvCxnSpPr>
            <p:spPr>
              <a:xfrm>
                <a:off x="5941305" y="923123"/>
                <a:ext cx="0" cy="1040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148">
                <a:extLst>
                  <a:ext uri="{FF2B5EF4-FFF2-40B4-BE49-F238E27FC236}">
                    <a16:creationId xmlns:a16="http://schemas.microsoft.com/office/drawing/2014/main" id="{3D8A6A61-A63D-FEF5-BDD0-9DFAB1A656CE}"/>
                  </a:ext>
                </a:extLst>
              </p:cNvPr>
              <p:cNvCxnSpPr/>
              <p:nvPr/>
            </p:nvCxnSpPr>
            <p:spPr>
              <a:xfrm>
                <a:off x="6030081" y="923123"/>
                <a:ext cx="0" cy="1040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Arrow Connector 149">
                <a:extLst>
                  <a:ext uri="{FF2B5EF4-FFF2-40B4-BE49-F238E27FC236}">
                    <a16:creationId xmlns:a16="http://schemas.microsoft.com/office/drawing/2014/main" id="{B287CBBF-FB77-8FC3-2DF6-7EF4E7F70FE8}"/>
                  </a:ext>
                </a:extLst>
              </p:cNvPr>
              <p:cNvCxnSpPr/>
              <p:nvPr/>
            </p:nvCxnSpPr>
            <p:spPr>
              <a:xfrm>
                <a:off x="6136613" y="923123"/>
                <a:ext cx="0" cy="1040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150">
                <a:extLst>
                  <a:ext uri="{FF2B5EF4-FFF2-40B4-BE49-F238E27FC236}">
                    <a16:creationId xmlns:a16="http://schemas.microsoft.com/office/drawing/2014/main" id="{130072C4-0524-9B1E-8394-85A192FD1514}"/>
                  </a:ext>
                </a:extLst>
              </p:cNvPr>
              <p:cNvCxnSpPr/>
              <p:nvPr/>
            </p:nvCxnSpPr>
            <p:spPr>
              <a:xfrm>
                <a:off x="6237689" y="923123"/>
                <a:ext cx="0" cy="1040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Arrow Connector 151">
                <a:extLst>
                  <a:ext uri="{FF2B5EF4-FFF2-40B4-BE49-F238E27FC236}">
                    <a16:creationId xmlns:a16="http://schemas.microsoft.com/office/drawing/2014/main" id="{14538E77-C89B-FB96-1610-071BC9C2DC5B}"/>
                  </a:ext>
                </a:extLst>
              </p:cNvPr>
              <p:cNvCxnSpPr/>
              <p:nvPr/>
            </p:nvCxnSpPr>
            <p:spPr>
              <a:xfrm>
                <a:off x="6349677" y="923123"/>
                <a:ext cx="0" cy="1040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Arrow Connector 152">
                <a:extLst>
                  <a:ext uri="{FF2B5EF4-FFF2-40B4-BE49-F238E27FC236}">
                    <a16:creationId xmlns:a16="http://schemas.microsoft.com/office/drawing/2014/main" id="{93D6A6B5-410B-56B8-D08C-83A8E9EA1BA6}"/>
                  </a:ext>
                </a:extLst>
              </p:cNvPr>
              <p:cNvCxnSpPr/>
              <p:nvPr/>
            </p:nvCxnSpPr>
            <p:spPr>
              <a:xfrm>
                <a:off x="6473964" y="923123"/>
                <a:ext cx="0" cy="1040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33F298F8-2535-82BF-9183-C7FE48EEE8D4}"/>
                  </a:ext>
                </a:extLst>
              </p:cNvPr>
              <p:cNvCxnSpPr/>
              <p:nvPr/>
            </p:nvCxnSpPr>
            <p:spPr>
              <a:xfrm>
                <a:off x="6589374" y="923123"/>
                <a:ext cx="0" cy="1040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Arrow Connector 154">
                <a:extLst>
                  <a:ext uri="{FF2B5EF4-FFF2-40B4-BE49-F238E27FC236}">
                    <a16:creationId xmlns:a16="http://schemas.microsoft.com/office/drawing/2014/main" id="{5D86D585-BF53-7CDE-3B1D-5107C774A731}"/>
                  </a:ext>
                </a:extLst>
              </p:cNvPr>
              <p:cNvCxnSpPr/>
              <p:nvPr/>
            </p:nvCxnSpPr>
            <p:spPr>
              <a:xfrm>
                <a:off x="6695906" y="923123"/>
                <a:ext cx="0" cy="1040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Arrow Connector 155">
                <a:extLst>
                  <a:ext uri="{FF2B5EF4-FFF2-40B4-BE49-F238E27FC236}">
                    <a16:creationId xmlns:a16="http://schemas.microsoft.com/office/drawing/2014/main" id="{A5100E4D-BE48-93E7-4AD0-D6CA61DF5551}"/>
                  </a:ext>
                </a:extLst>
              </p:cNvPr>
              <p:cNvCxnSpPr/>
              <p:nvPr/>
            </p:nvCxnSpPr>
            <p:spPr>
              <a:xfrm>
                <a:off x="6811316" y="923123"/>
                <a:ext cx="0" cy="1040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8D9DA525-5490-CE64-DA3D-57642B00435D}"/>
                  </a:ext>
                </a:extLst>
              </p:cNvPr>
              <p:cNvCxnSpPr/>
              <p:nvPr/>
            </p:nvCxnSpPr>
            <p:spPr>
              <a:xfrm>
                <a:off x="6944481" y="923123"/>
                <a:ext cx="0" cy="1040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9026B75F-0780-659F-AA5E-4AC265DEA2C1}"/>
                  </a:ext>
                </a:extLst>
              </p:cNvPr>
              <p:cNvCxnSpPr/>
              <p:nvPr/>
            </p:nvCxnSpPr>
            <p:spPr>
              <a:xfrm>
                <a:off x="5461911" y="923123"/>
                <a:ext cx="0" cy="1040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4F501A78-5524-8DBC-AC3E-4AE5B357975D}"/>
                </a:ext>
              </a:extLst>
            </p:cNvPr>
            <p:cNvGrpSpPr/>
            <p:nvPr/>
          </p:nvGrpSpPr>
          <p:grpSpPr>
            <a:xfrm>
              <a:off x="8714742" y="3378801"/>
              <a:ext cx="1722268" cy="1214546"/>
              <a:chOff x="5370175" y="923123"/>
              <a:chExt cx="1722268" cy="1214546"/>
            </a:xfrm>
          </p:grpSpPr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74EDD06F-DCCB-42CA-3A63-DF3F338AB71D}"/>
                  </a:ext>
                </a:extLst>
              </p:cNvPr>
              <p:cNvSpPr/>
              <p:nvPr/>
            </p:nvSpPr>
            <p:spPr>
              <a:xfrm>
                <a:off x="5370175" y="923123"/>
                <a:ext cx="1722268" cy="1214546"/>
              </a:xfrm>
              <a:prstGeom prst="rect">
                <a:avLst/>
              </a:prstGeom>
              <a:solidFill>
                <a:srgbClr val="FF669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1" name="Straight Arrow Connector 160">
                <a:extLst>
                  <a:ext uri="{FF2B5EF4-FFF2-40B4-BE49-F238E27FC236}">
                    <a16:creationId xmlns:a16="http://schemas.microsoft.com/office/drawing/2014/main" id="{CA6C2D3B-D86F-6BA6-632E-8B95CA59AF3D}"/>
                  </a:ext>
                </a:extLst>
              </p:cNvPr>
              <p:cNvCxnSpPr/>
              <p:nvPr/>
            </p:nvCxnSpPr>
            <p:spPr>
              <a:xfrm>
                <a:off x="5547728" y="923123"/>
                <a:ext cx="0" cy="1040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>
                <a:extLst>
                  <a:ext uri="{FF2B5EF4-FFF2-40B4-BE49-F238E27FC236}">
                    <a16:creationId xmlns:a16="http://schemas.microsoft.com/office/drawing/2014/main" id="{F833050B-34E4-618B-F0B9-C8C328511844}"/>
                  </a:ext>
                </a:extLst>
              </p:cNvPr>
              <p:cNvCxnSpPr/>
              <p:nvPr/>
            </p:nvCxnSpPr>
            <p:spPr>
              <a:xfrm>
                <a:off x="5646862" y="923123"/>
                <a:ext cx="0" cy="1040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B3A7059D-F971-803B-FF28-12E4DB5FC962}"/>
                  </a:ext>
                </a:extLst>
              </p:cNvPr>
              <p:cNvCxnSpPr/>
              <p:nvPr/>
            </p:nvCxnSpPr>
            <p:spPr>
              <a:xfrm>
                <a:off x="5744516" y="923123"/>
                <a:ext cx="0" cy="1040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6EB9AC98-37AD-1086-ADE4-239F6320A0D7}"/>
                  </a:ext>
                </a:extLst>
              </p:cNvPr>
              <p:cNvCxnSpPr/>
              <p:nvPr/>
            </p:nvCxnSpPr>
            <p:spPr>
              <a:xfrm>
                <a:off x="5843650" y="923123"/>
                <a:ext cx="0" cy="1040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B70367EA-BF59-3DC1-C2AB-281EEB6074A9}"/>
                  </a:ext>
                </a:extLst>
              </p:cNvPr>
              <p:cNvCxnSpPr/>
              <p:nvPr/>
            </p:nvCxnSpPr>
            <p:spPr>
              <a:xfrm>
                <a:off x="5941305" y="923123"/>
                <a:ext cx="0" cy="1040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620EC9AF-1FDF-4288-B6F7-7A5F4B8443F1}"/>
                  </a:ext>
                </a:extLst>
              </p:cNvPr>
              <p:cNvCxnSpPr/>
              <p:nvPr/>
            </p:nvCxnSpPr>
            <p:spPr>
              <a:xfrm>
                <a:off x="6030081" y="923123"/>
                <a:ext cx="0" cy="1040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F406A2B9-2C1F-FF24-9B77-2B8C3673E031}"/>
                  </a:ext>
                </a:extLst>
              </p:cNvPr>
              <p:cNvCxnSpPr/>
              <p:nvPr/>
            </p:nvCxnSpPr>
            <p:spPr>
              <a:xfrm>
                <a:off x="6136613" y="923123"/>
                <a:ext cx="0" cy="1040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36728432-8906-3219-C798-FDEF9A787C04}"/>
                  </a:ext>
                </a:extLst>
              </p:cNvPr>
              <p:cNvCxnSpPr/>
              <p:nvPr/>
            </p:nvCxnSpPr>
            <p:spPr>
              <a:xfrm>
                <a:off x="6237689" y="923123"/>
                <a:ext cx="0" cy="1040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Arrow Connector 168">
                <a:extLst>
                  <a:ext uri="{FF2B5EF4-FFF2-40B4-BE49-F238E27FC236}">
                    <a16:creationId xmlns:a16="http://schemas.microsoft.com/office/drawing/2014/main" id="{687E38A5-022C-8507-B2A4-AB372E087C83}"/>
                  </a:ext>
                </a:extLst>
              </p:cNvPr>
              <p:cNvCxnSpPr/>
              <p:nvPr/>
            </p:nvCxnSpPr>
            <p:spPr>
              <a:xfrm>
                <a:off x="6349677" y="923123"/>
                <a:ext cx="0" cy="1040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Arrow Connector 169">
                <a:extLst>
                  <a:ext uri="{FF2B5EF4-FFF2-40B4-BE49-F238E27FC236}">
                    <a16:creationId xmlns:a16="http://schemas.microsoft.com/office/drawing/2014/main" id="{3A0C0A61-9174-0CC4-B963-DBA6141EDA91}"/>
                  </a:ext>
                </a:extLst>
              </p:cNvPr>
              <p:cNvCxnSpPr/>
              <p:nvPr/>
            </p:nvCxnSpPr>
            <p:spPr>
              <a:xfrm>
                <a:off x="6473964" y="923123"/>
                <a:ext cx="0" cy="1040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Arrow Connector 170">
                <a:extLst>
                  <a:ext uri="{FF2B5EF4-FFF2-40B4-BE49-F238E27FC236}">
                    <a16:creationId xmlns:a16="http://schemas.microsoft.com/office/drawing/2014/main" id="{D0B7D346-2A3B-119D-FC3E-00FACB5843D0}"/>
                  </a:ext>
                </a:extLst>
              </p:cNvPr>
              <p:cNvCxnSpPr/>
              <p:nvPr/>
            </p:nvCxnSpPr>
            <p:spPr>
              <a:xfrm>
                <a:off x="6589374" y="923123"/>
                <a:ext cx="0" cy="1040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Arrow Connector 171">
                <a:extLst>
                  <a:ext uri="{FF2B5EF4-FFF2-40B4-BE49-F238E27FC236}">
                    <a16:creationId xmlns:a16="http://schemas.microsoft.com/office/drawing/2014/main" id="{EFD40491-C0C9-D4BF-C209-19E2D2D695B8}"/>
                  </a:ext>
                </a:extLst>
              </p:cNvPr>
              <p:cNvCxnSpPr/>
              <p:nvPr/>
            </p:nvCxnSpPr>
            <p:spPr>
              <a:xfrm>
                <a:off x="6695906" y="923123"/>
                <a:ext cx="0" cy="1040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Arrow Connector 172">
                <a:extLst>
                  <a:ext uri="{FF2B5EF4-FFF2-40B4-BE49-F238E27FC236}">
                    <a16:creationId xmlns:a16="http://schemas.microsoft.com/office/drawing/2014/main" id="{D47A204C-F1E9-A0F1-9CDC-505FED239FED}"/>
                  </a:ext>
                </a:extLst>
              </p:cNvPr>
              <p:cNvCxnSpPr/>
              <p:nvPr/>
            </p:nvCxnSpPr>
            <p:spPr>
              <a:xfrm>
                <a:off x="6811316" y="923123"/>
                <a:ext cx="0" cy="1040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F395BC4B-1097-A38D-DD04-773B2FA73CA0}"/>
                  </a:ext>
                </a:extLst>
              </p:cNvPr>
              <p:cNvCxnSpPr/>
              <p:nvPr/>
            </p:nvCxnSpPr>
            <p:spPr>
              <a:xfrm>
                <a:off x="6944481" y="923123"/>
                <a:ext cx="0" cy="1040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Arrow Connector 174">
                <a:extLst>
                  <a:ext uri="{FF2B5EF4-FFF2-40B4-BE49-F238E27FC236}">
                    <a16:creationId xmlns:a16="http://schemas.microsoft.com/office/drawing/2014/main" id="{C1548DF1-67A5-8DFD-6FD1-ECABD3A42202}"/>
                  </a:ext>
                </a:extLst>
              </p:cNvPr>
              <p:cNvCxnSpPr/>
              <p:nvPr/>
            </p:nvCxnSpPr>
            <p:spPr>
              <a:xfrm>
                <a:off x="5461911" y="923123"/>
                <a:ext cx="0" cy="1040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67C84ACA-315C-7A44-E41A-8B6957B24DEF}"/>
                </a:ext>
              </a:extLst>
            </p:cNvPr>
            <p:cNvGrpSpPr/>
            <p:nvPr/>
          </p:nvGrpSpPr>
          <p:grpSpPr>
            <a:xfrm>
              <a:off x="6009695" y="3378801"/>
              <a:ext cx="1722268" cy="1214546"/>
              <a:chOff x="5370175" y="923123"/>
              <a:chExt cx="1722268" cy="1214546"/>
            </a:xfrm>
          </p:grpSpPr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9EE38B3C-DB82-3B30-8850-73D24A71A71A}"/>
                  </a:ext>
                </a:extLst>
              </p:cNvPr>
              <p:cNvSpPr/>
              <p:nvPr/>
            </p:nvSpPr>
            <p:spPr>
              <a:xfrm>
                <a:off x="5370175" y="923123"/>
                <a:ext cx="1722268" cy="1214546"/>
              </a:xfrm>
              <a:prstGeom prst="rect">
                <a:avLst/>
              </a:prstGeom>
              <a:solidFill>
                <a:srgbClr val="FF669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8" name="Straight Arrow Connector 177">
                <a:extLst>
                  <a:ext uri="{FF2B5EF4-FFF2-40B4-BE49-F238E27FC236}">
                    <a16:creationId xmlns:a16="http://schemas.microsoft.com/office/drawing/2014/main" id="{4DD9435F-72CF-7377-586F-83800DEC6AE0}"/>
                  </a:ext>
                </a:extLst>
              </p:cNvPr>
              <p:cNvCxnSpPr/>
              <p:nvPr/>
            </p:nvCxnSpPr>
            <p:spPr>
              <a:xfrm>
                <a:off x="5547728" y="923123"/>
                <a:ext cx="0" cy="1040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Arrow Connector 178">
                <a:extLst>
                  <a:ext uri="{FF2B5EF4-FFF2-40B4-BE49-F238E27FC236}">
                    <a16:creationId xmlns:a16="http://schemas.microsoft.com/office/drawing/2014/main" id="{A6946435-1635-86BC-0DDD-173FCE66FEBE}"/>
                  </a:ext>
                </a:extLst>
              </p:cNvPr>
              <p:cNvCxnSpPr/>
              <p:nvPr/>
            </p:nvCxnSpPr>
            <p:spPr>
              <a:xfrm>
                <a:off x="5646862" y="923123"/>
                <a:ext cx="0" cy="1040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Arrow Connector 179">
                <a:extLst>
                  <a:ext uri="{FF2B5EF4-FFF2-40B4-BE49-F238E27FC236}">
                    <a16:creationId xmlns:a16="http://schemas.microsoft.com/office/drawing/2014/main" id="{4ABBAB95-FB2B-2B2D-E5D4-DA91953E6259}"/>
                  </a:ext>
                </a:extLst>
              </p:cNvPr>
              <p:cNvCxnSpPr/>
              <p:nvPr/>
            </p:nvCxnSpPr>
            <p:spPr>
              <a:xfrm>
                <a:off x="5744516" y="923123"/>
                <a:ext cx="0" cy="1040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Arrow Connector 180">
                <a:extLst>
                  <a:ext uri="{FF2B5EF4-FFF2-40B4-BE49-F238E27FC236}">
                    <a16:creationId xmlns:a16="http://schemas.microsoft.com/office/drawing/2014/main" id="{185613B3-86F9-0F9E-9E09-C00975C93160}"/>
                  </a:ext>
                </a:extLst>
              </p:cNvPr>
              <p:cNvCxnSpPr/>
              <p:nvPr/>
            </p:nvCxnSpPr>
            <p:spPr>
              <a:xfrm>
                <a:off x="5843650" y="923123"/>
                <a:ext cx="0" cy="1040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Arrow Connector 181">
                <a:extLst>
                  <a:ext uri="{FF2B5EF4-FFF2-40B4-BE49-F238E27FC236}">
                    <a16:creationId xmlns:a16="http://schemas.microsoft.com/office/drawing/2014/main" id="{F63AD3A2-65CC-51E5-F9DE-AA358EBC4666}"/>
                  </a:ext>
                </a:extLst>
              </p:cNvPr>
              <p:cNvCxnSpPr/>
              <p:nvPr/>
            </p:nvCxnSpPr>
            <p:spPr>
              <a:xfrm>
                <a:off x="5941305" y="923123"/>
                <a:ext cx="0" cy="1040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Arrow Connector 182">
                <a:extLst>
                  <a:ext uri="{FF2B5EF4-FFF2-40B4-BE49-F238E27FC236}">
                    <a16:creationId xmlns:a16="http://schemas.microsoft.com/office/drawing/2014/main" id="{2F44B16B-F1B6-617E-858A-BE195100389A}"/>
                  </a:ext>
                </a:extLst>
              </p:cNvPr>
              <p:cNvCxnSpPr/>
              <p:nvPr/>
            </p:nvCxnSpPr>
            <p:spPr>
              <a:xfrm>
                <a:off x="6030081" y="923123"/>
                <a:ext cx="0" cy="1040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Arrow Connector 183">
                <a:extLst>
                  <a:ext uri="{FF2B5EF4-FFF2-40B4-BE49-F238E27FC236}">
                    <a16:creationId xmlns:a16="http://schemas.microsoft.com/office/drawing/2014/main" id="{3E8F3F50-3CEF-5465-3E92-175640FF8654}"/>
                  </a:ext>
                </a:extLst>
              </p:cNvPr>
              <p:cNvCxnSpPr/>
              <p:nvPr/>
            </p:nvCxnSpPr>
            <p:spPr>
              <a:xfrm>
                <a:off x="6136613" y="923123"/>
                <a:ext cx="0" cy="1040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009BAECF-265E-7732-3645-EF3107F1D3C5}"/>
                  </a:ext>
                </a:extLst>
              </p:cNvPr>
              <p:cNvCxnSpPr/>
              <p:nvPr/>
            </p:nvCxnSpPr>
            <p:spPr>
              <a:xfrm>
                <a:off x="6237689" y="923123"/>
                <a:ext cx="0" cy="1040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>
                <a:extLst>
                  <a:ext uri="{FF2B5EF4-FFF2-40B4-BE49-F238E27FC236}">
                    <a16:creationId xmlns:a16="http://schemas.microsoft.com/office/drawing/2014/main" id="{5B581C6C-EAE4-B76D-400B-DFF0ACF3F86F}"/>
                  </a:ext>
                </a:extLst>
              </p:cNvPr>
              <p:cNvCxnSpPr/>
              <p:nvPr/>
            </p:nvCxnSpPr>
            <p:spPr>
              <a:xfrm>
                <a:off x="6349677" y="923123"/>
                <a:ext cx="0" cy="1040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Arrow Connector 186">
                <a:extLst>
                  <a:ext uri="{FF2B5EF4-FFF2-40B4-BE49-F238E27FC236}">
                    <a16:creationId xmlns:a16="http://schemas.microsoft.com/office/drawing/2014/main" id="{CB7CF899-5A12-8395-1C90-CC46E6920136}"/>
                  </a:ext>
                </a:extLst>
              </p:cNvPr>
              <p:cNvCxnSpPr/>
              <p:nvPr/>
            </p:nvCxnSpPr>
            <p:spPr>
              <a:xfrm>
                <a:off x="6473964" y="923123"/>
                <a:ext cx="0" cy="1040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Arrow Connector 187">
                <a:extLst>
                  <a:ext uri="{FF2B5EF4-FFF2-40B4-BE49-F238E27FC236}">
                    <a16:creationId xmlns:a16="http://schemas.microsoft.com/office/drawing/2014/main" id="{F2690935-7AA6-5E9E-C86E-72DDE5127600}"/>
                  </a:ext>
                </a:extLst>
              </p:cNvPr>
              <p:cNvCxnSpPr/>
              <p:nvPr/>
            </p:nvCxnSpPr>
            <p:spPr>
              <a:xfrm>
                <a:off x="6589374" y="923123"/>
                <a:ext cx="0" cy="1040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Arrow Connector 188">
                <a:extLst>
                  <a:ext uri="{FF2B5EF4-FFF2-40B4-BE49-F238E27FC236}">
                    <a16:creationId xmlns:a16="http://schemas.microsoft.com/office/drawing/2014/main" id="{25C96C06-36EB-742B-A0A7-6056BC5A0787}"/>
                  </a:ext>
                </a:extLst>
              </p:cNvPr>
              <p:cNvCxnSpPr/>
              <p:nvPr/>
            </p:nvCxnSpPr>
            <p:spPr>
              <a:xfrm>
                <a:off x="6695906" y="923123"/>
                <a:ext cx="0" cy="1040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Arrow Connector 189">
                <a:extLst>
                  <a:ext uri="{FF2B5EF4-FFF2-40B4-BE49-F238E27FC236}">
                    <a16:creationId xmlns:a16="http://schemas.microsoft.com/office/drawing/2014/main" id="{318EA788-DE0D-3A52-FC5D-1C6B209E76DF}"/>
                  </a:ext>
                </a:extLst>
              </p:cNvPr>
              <p:cNvCxnSpPr/>
              <p:nvPr/>
            </p:nvCxnSpPr>
            <p:spPr>
              <a:xfrm>
                <a:off x="6811316" y="923123"/>
                <a:ext cx="0" cy="1040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Arrow Connector 190">
                <a:extLst>
                  <a:ext uri="{FF2B5EF4-FFF2-40B4-BE49-F238E27FC236}">
                    <a16:creationId xmlns:a16="http://schemas.microsoft.com/office/drawing/2014/main" id="{DD6841A4-A2C1-857C-9DFF-DD62CBD3F1B3}"/>
                  </a:ext>
                </a:extLst>
              </p:cNvPr>
              <p:cNvCxnSpPr/>
              <p:nvPr/>
            </p:nvCxnSpPr>
            <p:spPr>
              <a:xfrm>
                <a:off x="6944481" y="923123"/>
                <a:ext cx="0" cy="1040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Arrow Connector 191">
                <a:extLst>
                  <a:ext uri="{FF2B5EF4-FFF2-40B4-BE49-F238E27FC236}">
                    <a16:creationId xmlns:a16="http://schemas.microsoft.com/office/drawing/2014/main" id="{F7209657-D117-2B3E-014F-63433866148C}"/>
                  </a:ext>
                </a:extLst>
              </p:cNvPr>
              <p:cNvCxnSpPr/>
              <p:nvPr/>
            </p:nvCxnSpPr>
            <p:spPr>
              <a:xfrm>
                <a:off x="5461911" y="923123"/>
                <a:ext cx="0" cy="1040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0CB89583-F00D-B52F-8924-E39EF89B2969}"/>
                </a:ext>
              </a:extLst>
            </p:cNvPr>
            <p:cNvSpPr/>
            <p:nvPr/>
          </p:nvSpPr>
          <p:spPr>
            <a:xfrm>
              <a:off x="7359100" y="375821"/>
              <a:ext cx="1355642" cy="2865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Grid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55AA73AB-EFF3-8DC4-A355-9C397829ADB8}"/>
                </a:ext>
              </a:extLst>
            </p:cNvPr>
            <p:cNvSpPr/>
            <p:nvPr/>
          </p:nvSpPr>
          <p:spPr>
            <a:xfrm>
              <a:off x="6136623" y="2124953"/>
              <a:ext cx="1355642" cy="2865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Block 0</a:t>
              </a: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8B6D64E8-0D02-A416-A520-93610D36BF8E}"/>
                </a:ext>
              </a:extLst>
            </p:cNvPr>
            <p:cNvSpPr/>
            <p:nvPr/>
          </p:nvSpPr>
          <p:spPr>
            <a:xfrm>
              <a:off x="8924357" y="2112884"/>
              <a:ext cx="1355642" cy="2865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Block 1</a:t>
              </a: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82D3F5EF-EBF6-60FC-143C-5B08FF1F2800}"/>
                </a:ext>
              </a:extLst>
            </p:cNvPr>
            <p:cNvSpPr/>
            <p:nvPr/>
          </p:nvSpPr>
          <p:spPr>
            <a:xfrm>
              <a:off x="6136623" y="4667558"/>
              <a:ext cx="1355642" cy="2865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Block 2</a:t>
              </a: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8A8E077E-096C-96CF-6E85-6B508BF1CC5B}"/>
                </a:ext>
              </a:extLst>
            </p:cNvPr>
            <p:cNvSpPr/>
            <p:nvPr/>
          </p:nvSpPr>
          <p:spPr>
            <a:xfrm>
              <a:off x="8904435" y="4667558"/>
              <a:ext cx="1355642" cy="2865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Block 3</a:t>
              </a:r>
            </a:p>
          </p:txBody>
        </p:sp>
      </p:grpSp>
      <p:pic>
        <p:nvPicPr>
          <p:cNvPr id="199" name="Picture 198">
            <a:extLst>
              <a:ext uri="{FF2B5EF4-FFF2-40B4-BE49-F238E27FC236}">
                <a16:creationId xmlns:a16="http://schemas.microsoft.com/office/drawing/2014/main" id="{EE1D8EF9-845A-D377-CA82-65155AF59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79" y="2983714"/>
            <a:ext cx="6059251" cy="92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43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85AA3-3B2C-058B-2B53-010DFE63B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40" y="132679"/>
            <a:ext cx="3171825" cy="1325563"/>
          </a:xfrm>
        </p:spPr>
        <p:txBody>
          <a:bodyPr/>
          <a:lstStyle/>
          <a:p>
            <a:r>
              <a:rPr lang="en-US" dirty="0"/>
              <a:t>Serialization API(CONT.)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52725-D5CC-FDB2-8995-7D5F98556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039" y="1752323"/>
            <a:ext cx="3171825" cy="25193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Device memory allocation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Transfer signal group from host memory to device memory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C368B-DBE1-C024-489A-5013499AB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12275C6-FC86-171D-5E5F-92BB19DA749A}"/>
              </a:ext>
            </a:extLst>
          </p:cNvPr>
          <p:cNvGrpSpPr/>
          <p:nvPr/>
        </p:nvGrpSpPr>
        <p:grpSpPr>
          <a:xfrm>
            <a:off x="7731981" y="337352"/>
            <a:ext cx="3000660" cy="6163386"/>
            <a:chOff x="7731981" y="337352"/>
            <a:chExt cx="3000660" cy="616338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F4AD756-0871-8535-964C-B483CF8064AE}"/>
                </a:ext>
              </a:extLst>
            </p:cNvPr>
            <p:cNvGrpSpPr/>
            <p:nvPr/>
          </p:nvGrpSpPr>
          <p:grpSpPr>
            <a:xfrm>
              <a:off x="7731981" y="337352"/>
              <a:ext cx="3000660" cy="5788179"/>
              <a:chOff x="7608156" y="568171"/>
              <a:chExt cx="3000660" cy="5788179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1C7E8B0-ED92-7A18-4689-5EC8B1EF1495}"/>
                  </a:ext>
                </a:extLst>
              </p:cNvPr>
              <p:cNvSpPr/>
              <p:nvPr/>
            </p:nvSpPr>
            <p:spPr>
              <a:xfrm>
                <a:off x="7608163" y="568171"/>
                <a:ext cx="3000653" cy="578817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896FB2BD-E679-A4D7-4A28-97B4907D007B}"/>
                  </a:ext>
                </a:extLst>
              </p:cNvPr>
              <p:cNvGrpSpPr/>
              <p:nvPr/>
            </p:nvGrpSpPr>
            <p:grpSpPr>
              <a:xfrm>
                <a:off x="7608156" y="910512"/>
                <a:ext cx="3000660" cy="5103495"/>
                <a:chOff x="7608156" y="914400"/>
                <a:chExt cx="3000660" cy="5103495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AA12D473-DAA6-6BAE-4EC6-3BD2C8640031}"/>
                    </a:ext>
                  </a:extLst>
                </p:cNvPr>
                <p:cNvCxnSpPr/>
                <p:nvPr/>
              </p:nvCxnSpPr>
              <p:spPr>
                <a:xfrm>
                  <a:off x="7608163" y="914400"/>
                  <a:ext cx="300065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023B7C84-CE68-0E06-5A20-A33B313A1121}"/>
                    </a:ext>
                  </a:extLst>
                </p:cNvPr>
                <p:cNvCxnSpPr/>
                <p:nvPr/>
              </p:nvCxnSpPr>
              <p:spPr>
                <a:xfrm>
                  <a:off x="7608162" y="1279864"/>
                  <a:ext cx="300065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CDFDC414-141D-DA7C-F701-746AD8457F7F}"/>
                    </a:ext>
                  </a:extLst>
                </p:cNvPr>
                <p:cNvCxnSpPr/>
                <p:nvPr/>
              </p:nvCxnSpPr>
              <p:spPr>
                <a:xfrm>
                  <a:off x="7608162" y="1645920"/>
                  <a:ext cx="300065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67628223-94F7-730F-19B1-92B51D982F9D}"/>
                    </a:ext>
                  </a:extLst>
                </p:cNvPr>
                <p:cNvCxnSpPr/>
                <p:nvPr/>
              </p:nvCxnSpPr>
              <p:spPr>
                <a:xfrm>
                  <a:off x="7608162" y="2011680"/>
                  <a:ext cx="300065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F79336B5-5BEC-59BE-4E32-D1EF07E1FA35}"/>
                    </a:ext>
                  </a:extLst>
                </p:cNvPr>
                <p:cNvCxnSpPr/>
                <p:nvPr/>
              </p:nvCxnSpPr>
              <p:spPr>
                <a:xfrm>
                  <a:off x="7608162" y="2377440"/>
                  <a:ext cx="300065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8976D191-9676-FAC5-D92C-3E04A4F67DC5}"/>
                    </a:ext>
                  </a:extLst>
                </p:cNvPr>
                <p:cNvCxnSpPr/>
                <p:nvPr/>
              </p:nvCxnSpPr>
              <p:spPr>
                <a:xfrm>
                  <a:off x="7608161" y="2743200"/>
                  <a:ext cx="300065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B9F4996F-6BCE-91F3-0EAD-EAF5DD3B1EDB}"/>
                    </a:ext>
                  </a:extLst>
                </p:cNvPr>
                <p:cNvCxnSpPr/>
                <p:nvPr/>
              </p:nvCxnSpPr>
              <p:spPr>
                <a:xfrm>
                  <a:off x="7608161" y="3105150"/>
                  <a:ext cx="300065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4028BFFF-7077-CE04-5AC4-3C7D4C1EFE46}"/>
                    </a:ext>
                  </a:extLst>
                </p:cNvPr>
                <p:cNvCxnSpPr/>
                <p:nvPr/>
              </p:nvCxnSpPr>
              <p:spPr>
                <a:xfrm>
                  <a:off x="7608160" y="3474720"/>
                  <a:ext cx="300065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D29A20CB-5218-D85E-F2FC-66E883DAE340}"/>
                    </a:ext>
                  </a:extLst>
                </p:cNvPr>
                <p:cNvCxnSpPr/>
                <p:nvPr/>
              </p:nvCxnSpPr>
              <p:spPr>
                <a:xfrm>
                  <a:off x="7608159" y="3840480"/>
                  <a:ext cx="300065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92D49D65-5C51-5673-1700-66A1FDAD757C}"/>
                    </a:ext>
                  </a:extLst>
                </p:cNvPr>
                <p:cNvCxnSpPr/>
                <p:nvPr/>
              </p:nvCxnSpPr>
              <p:spPr>
                <a:xfrm>
                  <a:off x="7608159" y="4206240"/>
                  <a:ext cx="300065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8A4C25AB-3176-0864-BBE8-FD5F1282B948}"/>
                    </a:ext>
                  </a:extLst>
                </p:cNvPr>
                <p:cNvCxnSpPr/>
                <p:nvPr/>
              </p:nvCxnSpPr>
              <p:spPr>
                <a:xfrm>
                  <a:off x="7608158" y="4572000"/>
                  <a:ext cx="300065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7FB02D9F-3C58-913E-F52B-826817F5A63B}"/>
                    </a:ext>
                  </a:extLst>
                </p:cNvPr>
                <p:cNvCxnSpPr/>
                <p:nvPr/>
              </p:nvCxnSpPr>
              <p:spPr>
                <a:xfrm>
                  <a:off x="7608157" y="4937760"/>
                  <a:ext cx="300065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FA7E12CB-68E3-F48F-FC60-E2D8D069AA85}"/>
                    </a:ext>
                  </a:extLst>
                </p:cNvPr>
                <p:cNvCxnSpPr/>
                <p:nvPr/>
              </p:nvCxnSpPr>
              <p:spPr>
                <a:xfrm>
                  <a:off x="7608157" y="5303520"/>
                  <a:ext cx="300065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473F8912-510C-1E53-2C87-510FF950A8D0}"/>
                    </a:ext>
                  </a:extLst>
                </p:cNvPr>
                <p:cNvCxnSpPr/>
                <p:nvPr/>
              </p:nvCxnSpPr>
              <p:spPr>
                <a:xfrm>
                  <a:off x="7608157" y="5665470"/>
                  <a:ext cx="300065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92EDCC4-9F12-7099-F954-5F133F6D11E0}"/>
                    </a:ext>
                  </a:extLst>
                </p:cNvPr>
                <p:cNvCxnSpPr/>
                <p:nvPr/>
              </p:nvCxnSpPr>
              <p:spPr>
                <a:xfrm>
                  <a:off x="7608156" y="6017895"/>
                  <a:ext cx="300065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8740A47-7ED6-F499-8748-E9E3992B4976}"/>
                </a:ext>
              </a:extLst>
            </p:cNvPr>
            <p:cNvSpPr/>
            <p:nvPr/>
          </p:nvSpPr>
          <p:spPr>
            <a:xfrm>
              <a:off x="8422777" y="6135613"/>
              <a:ext cx="1899823" cy="36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GPU Memory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E56C4F8-9300-BA5B-1C33-D29339889CAC}"/>
              </a:ext>
            </a:extLst>
          </p:cNvPr>
          <p:cNvGrpSpPr/>
          <p:nvPr/>
        </p:nvGrpSpPr>
        <p:grpSpPr>
          <a:xfrm>
            <a:off x="5604768" y="337353"/>
            <a:ext cx="5127866" cy="4365700"/>
            <a:chOff x="5604768" y="337352"/>
            <a:chExt cx="5127866" cy="436570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3BDD503-716A-8B10-8E3A-AC852EC6C979}"/>
                </a:ext>
              </a:extLst>
            </p:cNvPr>
            <p:cNvGrpSpPr/>
            <p:nvPr/>
          </p:nvGrpSpPr>
          <p:grpSpPr>
            <a:xfrm>
              <a:off x="5604768" y="430105"/>
              <a:ext cx="2047784" cy="241969"/>
              <a:chOff x="5604768" y="430105"/>
              <a:chExt cx="2047784" cy="241969"/>
            </a:xfrm>
          </p:grpSpPr>
          <p:sp>
            <p:nvSpPr>
              <p:cNvPr id="25" name="Arrow: Right 24">
                <a:extLst>
                  <a:ext uri="{FF2B5EF4-FFF2-40B4-BE49-F238E27FC236}">
                    <a16:creationId xmlns:a16="http://schemas.microsoft.com/office/drawing/2014/main" id="{969D18E7-3691-9C8E-384C-9718A8E2A2A8}"/>
                  </a:ext>
                </a:extLst>
              </p:cNvPr>
              <p:cNvSpPr/>
              <p:nvPr/>
            </p:nvSpPr>
            <p:spPr>
              <a:xfrm>
                <a:off x="6755908" y="437724"/>
                <a:ext cx="896644" cy="234350"/>
              </a:xfrm>
              <a:prstGeom prst="rightArrow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52DCD17-FFC9-A7A1-A348-0C937F4B6B70}"/>
                  </a:ext>
                </a:extLst>
              </p:cNvPr>
              <p:cNvSpPr/>
              <p:nvPr/>
            </p:nvSpPr>
            <p:spPr>
              <a:xfrm>
                <a:off x="5604768" y="430105"/>
                <a:ext cx="1222159" cy="2419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>
                    <a:solidFill>
                      <a:schemeClr val="tx1"/>
                    </a:solidFill>
                  </a:rPr>
                  <a:t>dev_ptr_s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68D288D-45AA-9C31-221A-1D1987CCDF75}"/>
                </a:ext>
              </a:extLst>
            </p:cNvPr>
            <p:cNvSpPr/>
            <p:nvPr/>
          </p:nvSpPr>
          <p:spPr>
            <a:xfrm>
              <a:off x="7731976" y="337352"/>
              <a:ext cx="3000658" cy="4365700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SignalGroup_A_Type</a:t>
              </a:r>
              <a:r>
                <a:rPr lang="en-US" dirty="0"/>
                <a:t> size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46568A0-8574-FE71-98B3-565B3178B8AF}"/>
              </a:ext>
            </a:extLst>
          </p:cNvPr>
          <p:cNvGrpSpPr/>
          <p:nvPr/>
        </p:nvGrpSpPr>
        <p:grpSpPr>
          <a:xfrm>
            <a:off x="6227714" y="337351"/>
            <a:ext cx="4504920" cy="4412405"/>
            <a:chOff x="2955753" y="1713126"/>
            <a:chExt cx="4504920" cy="4412405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BAE24B0-2F26-0881-DC0D-99FA8F34B4BB}"/>
                </a:ext>
              </a:extLst>
            </p:cNvPr>
            <p:cNvGrpSpPr/>
            <p:nvPr/>
          </p:nvGrpSpPr>
          <p:grpSpPr>
            <a:xfrm>
              <a:off x="4460013" y="1713126"/>
              <a:ext cx="3000660" cy="4412405"/>
              <a:chOff x="2604108" y="1581706"/>
              <a:chExt cx="3000660" cy="4365700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4959BB3-4EF5-A0A5-82ED-439BB766435F}"/>
                  </a:ext>
                </a:extLst>
              </p:cNvPr>
              <p:cNvSpPr/>
              <p:nvPr/>
            </p:nvSpPr>
            <p:spPr>
              <a:xfrm>
                <a:off x="2604110" y="1581706"/>
                <a:ext cx="3000658" cy="4365700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6756BEF-4813-2CFB-9187-E3AA41E44EF2}"/>
                  </a:ext>
                </a:extLst>
              </p:cNvPr>
              <p:cNvCxnSpPr/>
              <p:nvPr/>
            </p:nvCxnSpPr>
            <p:spPr>
              <a:xfrm>
                <a:off x="2604115" y="1920240"/>
                <a:ext cx="300065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55F3959-9E5E-90AC-1EAC-8A940F7A28C0}"/>
                  </a:ext>
                </a:extLst>
              </p:cNvPr>
              <p:cNvCxnSpPr/>
              <p:nvPr/>
            </p:nvCxnSpPr>
            <p:spPr>
              <a:xfrm>
                <a:off x="2604110" y="2286000"/>
                <a:ext cx="300065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149F229A-7CC7-3806-F031-C464A3BA47BE}"/>
                  </a:ext>
                </a:extLst>
              </p:cNvPr>
              <p:cNvCxnSpPr/>
              <p:nvPr/>
            </p:nvCxnSpPr>
            <p:spPr>
              <a:xfrm>
                <a:off x="2604109" y="2651760"/>
                <a:ext cx="300065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5112AA0D-5F7A-FA09-40C4-1046A7A5E6E5}"/>
                  </a:ext>
                </a:extLst>
              </p:cNvPr>
              <p:cNvCxnSpPr/>
              <p:nvPr/>
            </p:nvCxnSpPr>
            <p:spPr>
              <a:xfrm>
                <a:off x="2604109" y="3017520"/>
                <a:ext cx="300065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EFB0DB0-61FF-18C4-FC19-AEE56C072164}"/>
                  </a:ext>
                </a:extLst>
              </p:cNvPr>
              <p:cNvCxnSpPr/>
              <p:nvPr/>
            </p:nvCxnSpPr>
            <p:spPr>
              <a:xfrm>
                <a:off x="2604109" y="3383280"/>
                <a:ext cx="300065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16ACD894-E0D0-E119-7786-4560105523E3}"/>
                  </a:ext>
                </a:extLst>
              </p:cNvPr>
              <p:cNvCxnSpPr/>
              <p:nvPr/>
            </p:nvCxnSpPr>
            <p:spPr>
              <a:xfrm>
                <a:off x="2604109" y="3749040"/>
                <a:ext cx="300065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E2D512C4-3F0F-F5CA-647E-2BD714391E28}"/>
                  </a:ext>
                </a:extLst>
              </p:cNvPr>
              <p:cNvCxnSpPr/>
              <p:nvPr/>
            </p:nvCxnSpPr>
            <p:spPr>
              <a:xfrm>
                <a:off x="2604109" y="4114800"/>
                <a:ext cx="300065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EC81136-067F-B27A-B0C9-8F3FF6012C95}"/>
                  </a:ext>
                </a:extLst>
              </p:cNvPr>
              <p:cNvCxnSpPr/>
              <p:nvPr/>
            </p:nvCxnSpPr>
            <p:spPr>
              <a:xfrm>
                <a:off x="2604109" y="4480560"/>
                <a:ext cx="300065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2AF267C5-8BB5-44C2-C63F-C5791AE2767E}"/>
                  </a:ext>
                </a:extLst>
              </p:cNvPr>
              <p:cNvCxnSpPr/>
              <p:nvPr/>
            </p:nvCxnSpPr>
            <p:spPr>
              <a:xfrm>
                <a:off x="2604109" y="4846320"/>
                <a:ext cx="300065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AB107F0-C8D9-BE43-B093-1910007F71AB}"/>
                  </a:ext>
                </a:extLst>
              </p:cNvPr>
              <p:cNvCxnSpPr/>
              <p:nvPr/>
            </p:nvCxnSpPr>
            <p:spPr>
              <a:xfrm>
                <a:off x="2604108" y="5212080"/>
                <a:ext cx="300065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430FCD26-3A79-E084-55A9-ED1AE66F89B5}"/>
                  </a:ext>
                </a:extLst>
              </p:cNvPr>
              <p:cNvCxnSpPr/>
              <p:nvPr/>
            </p:nvCxnSpPr>
            <p:spPr>
              <a:xfrm>
                <a:off x="2604108" y="5583555"/>
                <a:ext cx="300065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C9227EF-ED2E-C330-54FF-488338489141}"/>
                </a:ext>
              </a:extLst>
            </p:cNvPr>
            <p:cNvSpPr/>
            <p:nvPr/>
          </p:nvSpPr>
          <p:spPr>
            <a:xfrm>
              <a:off x="2955753" y="3429000"/>
              <a:ext cx="1464549" cy="6659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</a:rPr>
                <a:t>SignalGroup</a:t>
              </a:r>
              <a:r>
                <a:rPr lang="en-US" sz="1600" dirty="0">
                  <a:solidFill>
                    <a:schemeClr val="tx1"/>
                  </a:solidFill>
                </a:rPr>
                <a:t> Data</a:t>
              </a:r>
            </a:p>
          </p:txBody>
        </p:sp>
      </p:grpSp>
      <p:pic>
        <p:nvPicPr>
          <p:cNvPr id="78" name="Picture 77" descr="A picture containing text, screenshot, software, font&#10;&#10;Description automatically generated">
            <a:extLst>
              <a:ext uri="{FF2B5EF4-FFF2-40B4-BE49-F238E27FC236}">
                <a16:creationId xmlns:a16="http://schemas.microsoft.com/office/drawing/2014/main" id="{FDB34DC4-AC19-040A-14B1-4E5975B85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87" y="3807265"/>
            <a:ext cx="6751285" cy="183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73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C7F7-2FB2-2957-F181-63F1F6C80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98" y="-110749"/>
            <a:ext cx="3171825" cy="1325563"/>
          </a:xfrm>
        </p:spPr>
        <p:txBody>
          <a:bodyPr/>
          <a:lstStyle/>
          <a:p>
            <a:r>
              <a:rPr lang="en-US" dirty="0"/>
              <a:t>Serialization API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82147-4F16-EE24-04EE-9123D6A3D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198" y="1403550"/>
            <a:ext cx="3171825" cy="251936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Signals Offsets initialization and transfer to GPU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793050-111F-4DDF-ADE2-F22C38C77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0124A81-046E-6813-CEED-F7B56A543FF9}"/>
              </a:ext>
            </a:extLst>
          </p:cNvPr>
          <p:cNvGrpSpPr/>
          <p:nvPr/>
        </p:nvGrpSpPr>
        <p:grpSpPr>
          <a:xfrm>
            <a:off x="1028513" y="3853741"/>
            <a:ext cx="10003136" cy="1349399"/>
            <a:chOff x="1028513" y="3853741"/>
            <a:chExt cx="10003136" cy="134939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6992E48-53EC-B78D-48F9-421E6337C255}"/>
                </a:ext>
              </a:extLst>
            </p:cNvPr>
            <p:cNvGrpSpPr/>
            <p:nvPr/>
          </p:nvGrpSpPr>
          <p:grpSpPr>
            <a:xfrm>
              <a:off x="1028513" y="3853741"/>
              <a:ext cx="10003136" cy="998361"/>
              <a:chOff x="1028513" y="3539416"/>
              <a:chExt cx="10003136" cy="998361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9E0A238-98CD-9525-5B65-12D0CE267775}"/>
                  </a:ext>
                </a:extLst>
              </p:cNvPr>
              <p:cNvSpPr/>
              <p:nvPr/>
            </p:nvSpPr>
            <p:spPr>
              <a:xfrm>
                <a:off x="1028513" y="3539416"/>
                <a:ext cx="10003136" cy="996974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BF44B843-C13C-8AAD-C509-4B554340427B}"/>
                  </a:ext>
                </a:extLst>
              </p:cNvPr>
              <p:cNvCxnSpPr/>
              <p:nvPr/>
            </p:nvCxnSpPr>
            <p:spPr>
              <a:xfrm>
                <a:off x="1941110" y="3540803"/>
                <a:ext cx="0" cy="99697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325DA1D-6DB1-72FC-BB41-88BAFBECF705}"/>
                  </a:ext>
                </a:extLst>
              </p:cNvPr>
              <p:cNvCxnSpPr/>
              <p:nvPr/>
            </p:nvCxnSpPr>
            <p:spPr>
              <a:xfrm>
                <a:off x="2852928" y="3540803"/>
                <a:ext cx="0" cy="99697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48965576-F698-4507-52CB-A5AF414C68D0}"/>
                  </a:ext>
                </a:extLst>
              </p:cNvPr>
              <p:cNvCxnSpPr/>
              <p:nvPr/>
            </p:nvCxnSpPr>
            <p:spPr>
              <a:xfrm>
                <a:off x="3767328" y="3540803"/>
                <a:ext cx="0" cy="99697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8BBD262-28AB-BDF4-F937-12AE28AF0491}"/>
                  </a:ext>
                </a:extLst>
              </p:cNvPr>
              <p:cNvCxnSpPr/>
              <p:nvPr/>
            </p:nvCxnSpPr>
            <p:spPr>
              <a:xfrm>
                <a:off x="4681728" y="3540803"/>
                <a:ext cx="0" cy="99697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40DABE1-1A11-E348-74DF-AA75C705F9F3}"/>
                  </a:ext>
                </a:extLst>
              </p:cNvPr>
              <p:cNvCxnSpPr/>
              <p:nvPr/>
            </p:nvCxnSpPr>
            <p:spPr>
              <a:xfrm>
                <a:off x="5596128" y="3540803"/>
                <a:ext cx="0" cy="99697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DECA330-6030-1C43-5790-991186AFF44D}"/>
                  </a:ext>
                </a:extLst>
              </p:cNvPr>
              <p:cNvCxnSpPr/>
              <p:nvPr/>
            </p:nvCxnSpPr>
            <p:spPr>
              <a:xfrm>
                <a:off x="6510528" y="3540803"/>
                <a:ext cx="0" cy="99697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5B09FB7A-55E4-D4AD-4CFD-6B785906ACCD}"/>
                  </a:ext>
                </a:extLst>
              </p:cNvPr>
              <p:cNvCxnSpPr/>
              <p:nvPr/>
            </p:nvCxnSpPr>
            <p:spPr>
              <a:xfrm>
                <a:off x="7424928" y="3540803"/>
                <a:ext cx="0" cy="99697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4D40E2F8-9C86-A1E7-FD54-D258D6B632F4}"/>
                  </a:ext>
                </a:extLst>
              </p:cNvPr>
              <p:cNvCxnSpPr/>
              <p:nvPr/>
            </p:nvCxnSpPr>
            <p:spPr>
              <a:xfrm>
                <a:off x="8339328" y="3540803"/>
                <a:ext cx="0" cy="99697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EF7F8926-C41C-C4B4-3C89-39C88939A6F2}"/>
                  </a:ext>
                </a:extLst>
              </p:cNvPr>
              <p:cNvCxnSpPr/>
              <p:nvPr/>
            </p:nvCxnSpPr>
            <p:spPr>
              <a:xfrm>
                <a:off x="9253728" y="3540803"/>
                <a:ext cx="0" cy="99697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53B9DA9-08FD-3771-C9B3-55C81C344D23}"/>
                  </a:ext>
                </a:extLst>
              </p:cNvPr>
              <p:cNvCxnSpPr/>
              <p:nvPr/>
            </p:nvCxnSpPr>
            <p:spPr>
              <a:xfrm>
                <a:off x="10115931" y="3539416"/>
                <a:ext cx="0" cy="99697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AC7A347-5FD7-A2D6-70CF-A8F215DB0E26}"/>
                </a:ext>
              </a:extLst>
            </p:cNvPr>
            <p:cNvSpPr/>
            <p:nvPr/>
          </p:nvSpPr>
          <p:spPr>
            <a:xfrm>
              <a:off x="5234178" y="4850715"/>
              <a:ext cx="2552700" cy="3524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Signals offsets array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6DF212A6-DEDE-E39F-05F3-BF4DF9DE5834}"/>
              </a:ext>
            </a:extLst>
          </p:cNvPr>
          <p:cNvSpPr/>
          <p:nvPr/>
        </p:nvSpPr>
        <p:spPr>
          <a:xfrm>
            <a:off x="857726" y="4111649"/>
            <a:ext cx="1209485" cy="487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5FD5C9-2107-6F0B-88DD-8E86A448B2AE}"/>
              </a:ext>
            </a:extLst>
          </p:cNvPr>
          <p:cNvSpPr/>
          <p:nvPr/>
        </p:nvSpPr>
        <p:spPr>
          <a:xfrm>
            <a:off x="1885657" y="4110262"/>
            <a:ext cx="1095953" cy="402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Size of signal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B72EE2-46A1-EBEE-2A66-08C5F04D40CF}"/>
              </a:ext>
            </a:extLst>
          </p:cNvPr>
          <p:cNvSpPr/>
          <p:nvPr/>
        </p:nvSpPr>
        <p:spPr>
          <a:xfrm>
            <a:off x="2742801" y="4110262"/>
            <a:ext cx="1095953" cy="402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Size of signal 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447076-B460-C7CF-5099-4B9BF5632AB0}"/>
              </a:ext>
            </a:extLst>
          </p:cNvPr>
          <p:cNvSpPr/>
          <p:nvPr/>
        </p:nvSpPr>
        <p:spPr>
          <a:xfrm>
            <a:off x="3734392" y="3852354"/>
            <a:ext cx="1016179" cy="996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Size of signal 1 + Size of signal 2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5C485D5-6B9B-1D0C-3727-3099A3056AFB}"/>
              </a:ext>
            </a:extLst>
          </p:cNvPr>
          <p:cNvGrpSpPr/>
          <p:nvPr/>
        </p:nvGrpSpPr>
        <p:grpSpPr>
          <a:xfrm>
            <a:off x="1172948" y="3421204"/>
            <a:ext cx="1569853" cy="2424779"/>
            <a:chOff x="1172948" y="3421204"/>
            <a:chExt cx="1569853" cy="242477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DC2E449-BC9A-FBCF-DBB0-249C019E274F}"/>
                </a:ext>
              </a:extLst>
            </p:cNvPr>
            <p:cNvGrpSpPr/>
            <p:nvPr/>
          </p:nvGrpSpPr>
          <p:grpSpPr>
            <a:xfrm>
              <a:off x="1314450" y="4849328"/>
              <a:ext cx="1119183" cy="579922"/>
              <a:chOff x="1314450" y="4849328"/>
              <a:chExt cx="1119183" cy="579922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886CA60-C5C3-9642-A80D-490D241116B0}"/>
                  </a:ext>
                </a:extLst>
              </p:cNvPr>
              <p:cNvCxnSpPr/>
              <p:nvPr/>
            </p:nvCxnSpPr>
            <p:spPr>
              <a:xfrm flipH="1">
                <a:off x="1314450" y="5429250"/>
                <a:ext cx="11191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2D5253B4-8D13-D53B-9B28-434538B1158F}"/>
                  </a:ext>
                </a:extLst>
              </p:cNvPr>
              <p:cNvCxnSpPr/>
              <p:nvPr/>
            </p:nvCxnSpPr>
            <p:spPr>
              <a:xfrm flipV="1">
                <a:off x="2433633" y="4849328"/>
                <a:ext cx="0" cy="5799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FC3859D-AA64-7D74-43A2-73FC9545C2C0}"/>
                </a:ext>
              </a:extLst>
            </p:cNvPr>
            <p:cNvCxnSpPr/>
            <p:nvPr/>
          </p:nvCxnSpPr>
          <p:spPr>
            <a:xfrm flipV="1">
              <a:off x="1319208" y="4849328"/>
              <a:ext cx="0" cy="5799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3B110A6-5D67-B24D-2222-15BB417F69DD}"/>
                </a:ext>
              </a:extLst>
            </p:cNvPr>
            <p:cNvSpPr/>
            <p:nvPr/>
          </p:nvSpPr>
          <p:spPr>
            <a:xfrm>
              <a:off x="1172948" y="3421204"/>
              <a:ext cx="683347" cy="4876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start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938A24D-7170-EE4C-81A2-F538D40439B1}"/>
                </a:ext>
              </a:extLst>
            </p:cNvPr>
            <p:cNvSpPr txBox="1"/>
            <p:nvPr/>
          </p:nvSpPr>
          <p:spPr>
            <a:xfrm>
              <a:off x="2190351" y="3480339"/>
              <a:ext cx="5524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end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84E23AA-3F3F-EE5D-F6AE-BAA1AE530CB3}"/>
                </a:ext>
              </a:extLst>
            </p:cNvPr>
            <p:cNvSpPr txBox="1"/>
            <p:nvPr/>
          </p:nvSpPr>
          <p:spPr>
            <a:xfrm>
              <a:off x="1314450" y="5476651"/>
              <a:ext cx="10161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Signal 1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0075FE2-62B7-B121-5A92-F62D180D6E63}"/>
              </a:ext>
            </a:extLst>
          </p:cNvPr>
          <p:cNvGrpSpPr/>
          <p:nvPr/>
        </p:nvGrpSpPr>
        <p:grpSpPr>
          <a:xfrm>
            <a:off x="3050302" y="3421204"/>
            <a:ext cx="1521404" cy="2424779"/>
            <a:chOff x="3050302" y="3421204"/>
            <a:chExt cx="1521404" cy="2424779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A40BD57-601D-3FE9-7D87-AFBC8033DBDE}"/>
                </a:ext>
              </a:extLst>
            </p:cNvPr>
            <p:cNvGrpSpPr/>
            <p:nvPr/>
          </p:nvGrpSpPr>
          <p:grpSpPr>
            <a:xfrm>
              <a:off x="3242158" y="4849328"/>
              <a:ext cx="1119183" cy="579922"/>
              <a:chOff x="1314450" y="4849328"/>
              <a:chExt cx="1119183" cy="579922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BFC869-B696-8988-CA3F-57D05AF42360}"/>
                  </a:ext>
                </a:extLst>
              </p:cNvPr>
              <p:cNvCxnSpPr/>
              <p:nvPr/>
            </p:nvCxnSpPr>
            <p:spPr>
              <a:xfrm flipH="1">
                <a:off x="1314450" y="5429250"/>
                <a:ext cx="11191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7CB1DA1D-0F7F-4465-EDB7-8DB608500027}"/>
                  </a:ext>
                </a:extLst>
              </p:cNvPr>
              <p:cNvCxnSpPr/>
              <p:nvPr/>
            </p:nvCxnSpPr>
            <p:spPr>
              <a:xfrm flipV="1">
                <a:off x="2433633" y="4849328"/>
                <a:ext cx="0" cy="5799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5EB1CC9-8255-1B61-A119-46B8B3509A6E}"/>
                </a:ext>
              </a:extLst>
            </p:cNvPr>
            <p:cNvCxnSpPr/>
            <p:nvPr/>
          </p:nvCxnSpPr>
          <p:spPr>
            <a:xfrm flipV="1">
              <a:off x="3242158" y="4849328"/>
              <a:ext cx="0" cy="5799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1514426-5730-9069-574E-FA1A59CB0173}"/>
                </a:ext>
              </a:extLst>
            </p:cNvPr>
            <p:cNvSpPr txBox="1"/>
            <p:nvPr/>
          </p:nvSpPr>
          <p:spPr>
            <a:xfrm>
              <a:off x="3242158" y="5476651"/>
              <a:ext cx="10161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Signal 2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B25CAB0-F4C5-0B88-62C6-E655432346B3}"/>
                </a:ext>
              </a:extLst>
            </p:cNvPr>
            <p:cNvSpPr/>
            <p:nvPr/>
          </p:nvSpPr>
          <p:spPr>
            <a:xfrm>
              <a:off x="3050302" y="3421204"/>
              <a:ext cx="683347" cy="4876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start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E088034-3ED5-5014-D9A9-8D991467BBDF}"/>
                </a:ext>
              </a:extLst>
            </p:cNvPr>
            <p:cNvSpPr txBox="1"/>
            <p:nvPr/>
          </p:nvSpPr>
          <p:spPr>
            <a:xfrm>
              <a:off x="4019256" y="3480339"/>
              <a:ext cx="5524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end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A02EB4A-37C4-5AA2-5FBD-8AC2163DF6A1}"/>
              </a:ext>
            </a:extLst>
          </p:cNvPr>
          <p:cNvGrpSpPr/>
          <p:nvPr/>
        </p:nvGrpSpPr>
        <p:grpSpPr>
          <a:xfrm>
            <a:off x="4614370" y="3480339"/>
            <a:ext cx="1016179" cy="1368989"/>
            <a:chOff x="4614370" y="3480339"/>
            <a:chExt cx="1016179" cy="136898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26E7DE9-DFD5-8175-B1C3-4D4E7FD01A55}"/>
                </a:ext>
              </a:extLst>
            </p:cNvPr>
            <p:cNvSpPr/>
            <p:nvPr/>
          </p:nvSpPr>
          <p:spPr>
            <a:xfrm>
              <a:off x="4614370" y="3852354"/>
              <a:ext cx="1016179" cy="9969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Size of signal 1 + Size of signal 2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D84B3CE-0056-D9A9-04FB-C455E0989DF0}"/>
                </a:ext>
              </a:extLst>
            </p:cNvPr>
            <p:cNvSpPr txBox="1"/>
            <p:nvPr/>
          </p:nvSpPr>
          <p:spPr>
            <a:xfrm>
              <a:off x="4829836" y="3480339"/>
              <a:ext cx="6833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start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640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CFE38-A2E8-6BE1-66BD-E88D3D55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90" y="150433"/>
            <a:ext cx="3171825" cy="1325563"/>
          </a:xfrm>
        </p:spPr>
        <p:txBody>
          <a:bodyPr/>
          <a:lstStyle/>
          <a:p>
            <a:r>
              <a:rPr lang="en-US" dirty="0"/>
              <a:t>Serialization API 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32D3B-CF36-5699-F3E8-9B1F57F3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CF9D6D-49AC-6B0E-B628-10407DF48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964" y="2033271"/>
            <a:ext cx="7524071" cy="391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82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C7778F-07C0-6310-A94F-8F6D1C799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272A556-51BB-AD3C-EFA2-FCEF7D791013}"/>
              </a:ext>
            </a:extLst>
          </p:cNvPr>
          <p:cNvSpPr txBox="1">
            <a:spLocks/>
          </p:cNvSpPr>
          <p:nvPr/>
        </p:nvSpPr>
        <p:spPr>
          <a:xfrm>
            <a:off x="284209" y="0"/>
            <a:ext cx="3709017" cy="16339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Serialization kernel (The Global function)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2C32ACF-BE40-F962-FD82-A3B448568313}"/>
              </a:ext>
            </a:extLst>
          </p:cNvPr>
          <p:cNvSpPr txBox="1">
            <a:spLocks/>
          </p:cNvSpPr>
          <p:nvPr/>
        </p:nvSpPr>
        <p:spPr>
          <a:xfrm>
            <a:off x="284209" y="1633979"/>
            <a:ext cx="2391673" cy="2519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Kernel 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Thread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How does the kernel work?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452FB0-C730-089C-1DDD-0E4B95E96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725" y="1905143"/>
            <a:ext cx="8940303" cy="442130"/>
          </a:xfrm>
          <a:prstGeom prst="rect">
            <a:avLst/>
          </a:prstGeom>
        </p:spPr>
      </p:pic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E6323CA-3FA4-8844-8583-DEB75D1E763E}"/>
              </a:ext>
            </a:extLst>
          </p:cNvPr>
          <p:cNvGrpSpPr/>
          <p:nvPr/>
        </p:nvGrpSpPr>
        <p:grpSpPr>
          <a:xfrm>
            <a:off x="225643" y="3228496"/>
            <a:ext cx="11790909" cy="923278"/>
            <a:chOff x="225643" y="3228496"/>
            <a:chExt cx="11790909" cy="92327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C0A711E-9448-6A26-9685-5C93313F314B}"/>
                </a:ext>
              </a:extLst>
            </p:cNvPr>
            <p:cNvSpPr/>
            <p:nvPr/>
          </p:nvSpPr>
          <p:spPr>
            <a:xfrm>
              <a:off x="2399200" y="3228496"/>
              <a:ext cx="9617352" cy="923278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C03D980-4714-ECAE-6860-750A010A14FB}"/>
                </a:ext>
              </a:extLst>
            </p:cNvPr>
            <p:cNvGrpSpPr/>
            <p:nvPr/>
          </p:nvGrpSpPr>
          <p:grpSpPr>
            <a:xfrm>
              <a:off x="2857662" y="3228496"/>
              <a:ext cx="8659325" cy="923278"/>
              <a:chOff x="2857662" y="3228496"/>
              <a:chExt cx="8659325" cy="923278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CBDD07CF-C640-3EEF-1112-FC45FCB7A669}"/>
                  </a:ext>
                </a:extLst>
              </p:cNvPr>
              <p:cNvCxnSpPr/>
              <p:nvPr/>
            </p:nvCxnSpPr>
            <p:spPr>
              <a:xfrm>
                <a:off x="2857662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5F08505-902C-599D-60FE-22235EA18895}"/>
                  </a:ext>
                </a:extLst>
              </p:cNvPr>
              <p:cNvCxnSpPr/>
              <p:nvPr/>
            </p:nvCxnSpPr>
            <p:spPr>
              <a:xfrm>
                <a:off x="3367397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79489CE-60D9-5B95-623A-5FA2C03E449F}"/>
                  </a:ext>
                </a:extLst>
              </p:cNvPr>
              <p:cNvCxnSpPr/>
              <p:nvPr/>
            </p:nvCxnSpPr>
            <p:spPr>
              <a:xfrm>
                <a:off x="3916037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23FCED2-FB71-5DD4-C19D-6AB27C406638}"/>
                  </a:ext>
                </a:extLst>
              </p:cNvPr>
              <p:cNvCxnSpPr/>
              <p:nvPr/>
            </p:nvCxnSpPr>
            <p:spPr>
              <a:xfrm>
                <a:off x="4464677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6787C79-2AE7-7D2E-7D29-FDBF7A1BCD9B}"/>
                  </a:ext>
                </a:extLst>
              </p:cNvPr>
              <p:cNvCxnSpPr/>
              <p:nvPr/>
            </p:nvCxnSpPr>
            <p:spPr>
              <a:xfrm>
                <a:off x="5013317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1CDCAA4-9B4C-A2AE-1487-70105BD67EA9}"/>
                  </a:ext>
                </a:extLst>
              </p:cNvPr>
              <p:cNvCxnSpPr/>
              <p:nvPr/>
            </p:nvCxnSpPr>
            <p:spPr>
              <a:xfrm>
                <a:off x="5561957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593B786-247F-393D-57E8-37DD0916FDAC}"/>
                  </a:ext>
                </a:extLst>
              </p:cNvPr>
              <p:cNvCxnSpPr/>
              <p:nvPr/>
            </p:nvCxnSpPr>
            <p:spPr>
              <a:xfrm>
                <a:off x="6110597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F2A76AE-D7F0-BBC8-E6EA-FF00B9FEBE70}"/>
                  </a:ext>
                </a:extLst>
              </p:cNvPr>
              <p:cNvCxnSpPr/>
              <p:nvPr/>
            </p:nvCxnSpPr>
            <p:spPr>
              <a:xfrm>
                <a:off x="6659237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6B926CBB-23C2-17BB-4251-044D57BCFB3C}"/>
                  </a:ext>
                </a:extLst>
              </p:cNvPr>
              <p:cNvCxnSpPr/>
              <p:nvPr/>
            </p:nvCxnSpPr>
            <p:spPr>
              <a:xfrm>
                <a:off x="7207877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EBBE249-9BFD-0891-0DEA-5ED88BC2D9FC}"/>
                  </a:ext>
                </a:extLst>
              </p:cNvPr>
              <p:cNvCxnSpPr/>
              <p:nvPr/>
            </p:nvCxnSpPr>
            <p:spPr>
              <a:xfrm>
                <a:off x="7756517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23BB9F6-1166-DC47-B3B4-31C8EDDF97D3}"/>
                  </a:ext>
                </a:extLst>
              </p:cNvPr>
              <p:cNvCxnSpPr/>
              <p:nvPr/>
            </p:nvCxnSpPr>
            <p:spPr>
              <a:xfrm>
                <a:off x="8305157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DF976C42-BC90-B440-BED2-2D440786EE71}"/>
                  </a:ext>
                </a:extLst>
              </p:cNvPr>
              <p:cNvCxnSpPr/>
              <p:nvPr/>
            </p:nvCxnSpPr>
            <p:spPr>
              <a:xfrm>
                <a:off x="8853797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528D91D-23C6-2FAF-1AB5-A218360B7B10}"/>
                  </a:ext>
                </a:extLst>
              </p:cNvPr>
              <p:cNvCxnSpPr/>
              <p:nvPr/>
            </p:nvCxnSpPr>
            <p:spPr>
              <a:xfrm>
                <a:off x="9402437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76ADC59-23BE-7597-E32A-BDF333B41618}"/>
                  </a:ext>
                </a:extLst>
              </p:cNvPr>
              <p:cNvCxnSpPr/>
              <p:nvPr/>
            </p:nvCxnSpPr>
            <p:spPr>
              <a:xfrm>
                <a:off x="9951077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26E1ADF-E547-1B01-A744-EA375C5DF5FE}"/>
                  </a:ext>
                </a:extLst>
              </p:cNvPr>
              <p:cNvCxnSpPr/>
              <p:nvPr/>
            </p:nvCxnSpPr>
            <p:spPr>
              <a:xfrm>
                <a:off x="10499717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98D57BB-F58F-765B-E38E-3A470ECD9CEC}"/>
                  </a:ext>
                </a:extLst>
              </p:cNvPr>
              <p:cNvCxnSpPr/>
              <p:nvPr/>
            </p:nvCxnSpPr>
            <p:spPr>
              <a:xfrm>
                <a:off x="11048357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2E3F9C11-8998-D2F7-09DE-35C967F55F92}"/>
                  </a:ext>
                </a:extLst>
              </p:cNvPr>
              <p:cNvCxnSpPr/>
              <p:nvPr/>
            </p:nvCxnSpPr>
            <p:spPr>
              <a:xfrm>
                <a:off x="11516987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5F3E1ED7-037C-36FA-3FA4-BDBBDE9D945F}"/>
                </a:ext>
              </a:extLst>
            </p:cNvPr>
            <p:cNvGrpSpPr/>
            <p:nvPr/>
          </p:nvGrpSpPr>
          <p:grpSpPr>
            <a:xfrm>
              <a:off x="2358793" y="3497659"/>
              <a:ext cx="9639782" cy="384952"/>
              <a:chOff x="2364670" y="3513915"/>
              <a:chExt cx="9639782" cy="384952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14C8661-3B20-3240-A783-02BF524C6D65}"/>
                  </a:ext>
                </a:extLst>
              </p:cNvPr>
              <p:cNvSpPr/>
              <p:nvPr/>
            </p:nvSpPr>
            <p:spPr>
              <a:xfrm>
                <a:off x="2364670" y="3513922"/>
                <a:ext cx="476250" cy="3524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CD2BBFB7-052D-B247-C18A-EE420D09731E}"/>
                  </a:ext>
                </a:extLst>
              </p:cNvPr>
              <p:cNvSpPr/>
              <p:nvPr/>
            </p:nvSpPr>
            <p:spPr>
              <a:xfrm>
                <a:off x="2859768" y="3513921"/>
                <a:ext cx="476250" cy="3524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A0152ED7-6F0C-066A-7BA7-04E3A890AEB4}"/>
                  </a:ext>
                </a:extLst>
              </p:cNvPr>
              <p:cNvSpPr/>
              <p:nvPr/>
            </p:nvSpPr>
            <p:spPr>
              <a:xfrm>
                <a:off x="3432296" y="3513921"/>
                <a:ext cx="476250" cy="3524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B0800053-0C29-5763-340A-498BD37DDD50}"/>
                  </a:ext>
                </a:extLst>
              </p:cNvPr>
              <p:cNvSpPr/>
              <p:nvPr/>
            </p:nvSpPr>
            <p:spPr>
              <a:xfrm>
                <a:off x="3956352" y="3513921"/>
                <a:ext cx="476250" cy="3524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C82582EC-4998-1DC8-43CD-06B2BB6EB589}"/>
                  </a:ext>
                </a:extLst>
              </p:cNvPr>
              <p:cNvSpPr/>
              <p:nvPr/>
            </p:nvSpPr>
            <p:spPr>
              <a:xfrm>
                <a:off x="4502517" y="3513920"/>
                <a:ext cx="476250" cy="3524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5DCF159-337E-6AC3-6711-7988ABB14E1C}"/>
                  </a:ext>
                </a:extLst>
              </p:cNvPr>
              <p:cNvSpPr/>
              <p:nvPr/>
            </p:nvSpPr>
            <p:spPr>
              <a:xfrm>
                <a:off x="5045487" y="3513920"/>
                <a:ext cx="476250" cy="3524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3B581154-F71E-20E1-3E6B-99CCC5703E83}"/>
                  </a:ext>
                </a:extLst>
              </p:cNvPr>
              <p:cNvSpPr/>
              <p:nvPr/>
            </p:nvSpPr>
            <p:spPr>
              <a:xfrm>
                <a:off x="5594126" y="3513919"/>
                <a:ext cx="476250" cy="3524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G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7B94D197-246A-C796-AF8E-52A2B65E58D8}"/>
                  </a:ext>
                </a:extLst>
              </p:cNvPr>
              <p:cNvSpPr/>
              <p:nvPr/>
            </p:nvSpPr>
            <p:spPr>
              <a:xfrm>
                <a:off x="6155121" y="3513919"/>
                <a:ext cx="476250" cy="3524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H</a:t>
                </a: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FDE69967-3FDF-E839-E35B-0FE0DF191F62}"/>
                  </a:ext>
                </a:extLst>
              </p:cNvPr>
              <p:cNvSpPr/>
              <p:nvPr/>
            </p:nvSpPr>
            <p:spPr>
              <a:xfrm>
                <a:off x="6666485" y="3513919"/>
                <a:ext cx="476250" cy="3524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64AE5B11-73FD-58A7-03EF-7A87BC279B9E}"/>
                  </a:ext>
                </a:extLst>
              </p:cNvPr>
              <p:cNvSpPr/>
              <p:nvPr/>
            </p:nvSpPr>
            <p:spPr>
              <a:xfrm>
                <a:off x="7219535" y="3513918"/>
                <a:ext cx="476250" cy="3524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J</a:t>
                </a: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7E1DF3E4-592B-D1DA-8F3C-44C6C0D6076B}"/>
                  </a:ext>
                </a:extLst>
              </p:cNvPr>
              <p:cNvSpPr/>
              <p:nvPr/>
            </p:nvSpPr>
            <p:spPr>
              <a:xfrm>
                <a:off x="7822883" y="3513918"/>
                <a:ext cx="476250" cy="3524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K</a:t>
                </a: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30E4860F-AA01-85DB-5E63-EBC5D698C2AD}"/>
                  </a:ext>
                </a:extLst>
              </p:cNvPr>
              <p:cNvSpPr/>
              <p:nvPr/>
            </p:nvSpPr>
            <p:spPr>
              <a:xfrm>
                <a:off x="8354233" y="3513917"/>
                <a:ext cx="476250" cy="3524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</a:t>
                </a: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49589A53-E038-C58C-4CCF-CD44D865BEF5}"/>
                  </a:ext>
                </a:extLst>
              </p:cNvPr>
              <p:cNvSpPr/>
              <p:nvPr/>
            </p:nvSpPr>
            <p:spPr>
              <a:xfrm>
                <a:off x="8866329" y="3513916"/>
                <a:ext cx="476250" cy="3524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M</a:t>
                </a: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9496D9B5-96DE-DB8E-C708-3EBE20BB2A2F}"/>
                  </a:ext>
                </a:extLst>
              </p:cNvPr>
              <p:cNvSpPr/>
              <p:nvPr/>
            </p:nvSpPr>
            <p:spPr>
              <a:xfrm>
                <a:off x="9436084" y="3513916"/>
                <a:ext cx="476250" cy="3524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</a:t>
                </a: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929B7319-00B2-4ADB-DD15-8EF8D397AD8F}"/>
                  </a:ext>
                </a:extLst>
              </p:cNvPr>
              <p:cNvSpPr/>
              <p:nvPr/>
            </p:nvSpPr>
            <p:spPr>
              <a:xfrm>
                <a:off x="9989926" y="3513916"/>
                <a:ext cx="476250" cy="3524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O</a:t>
                </a: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53CE13B5-9AF2-56FF-8CE5-05BC19CAA8CB}"/>
                  </a:ext>
                </a:extLst>
              </p:cNvPr>
              <p:cNvSpPr/>
              <p:nvPr/>
            </p:nvSpPr>
            <p:spPr>
              <a:xfrm>
                <a:off x="10548793" y="3513916"/>
                <a:ext cx="476250" cy="3524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</a:t>
                </a: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1A83908A-1C22-6140-65B6-12362E411242}"/>
                  </a:ext>
                </a:extLst>
              </p:cNvPr>
              <p:cNvSpPr/>
              <p:nvPr/>
            </p:nvSpPr>
            <p:spPr>
              <a:xfrm>
                <a:off x="11059573" y="3513915"/>
                <a:ext cx="476250" cy="3524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</a:t>
                </a: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85803398-9B84-1349-0FCD-0CED772837C1}"/>
                  </a:ext>
                </a:extLst>
              </p:cNvPr>
              <p:cNvSpPr/>
              <p:nvPr/>
            </p:nvSpPr>
            <p:spPr>
              <a:xfrm>
                <a:off x="11528202" y="3546442"/>
                <a:ext cx="476250" cy="3524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T</a:t>
                </a:r>
              </a:p>
            </p:txBody>
          </p:sp>
        </p:grp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2FEE69C7-EE66-6037-4D1E-2146BB3B04B6}"/>
                </a:ext>
              </a:extLst>
            </p:cNvPr>
            <p:cNvSpPr/>
            <p:nvPr/>
          </p:nvSpPr>
          <p:spPr>
            <a:xfrm>
              <a:off x="225643" y="3364946"/>
              <a:ext cx="2327012" cy="5942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</a:rPr>
                <a:t>SignalGroup_Type_A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31045F6D-6D81-93C0-6602-B67598597F98}"/>
              </a:ext>
            </a:extLst>
          </p:cNvPr>
          <p:cNvGrpSpPr/>
          <p:nvPr/>
        </p:nvGrpSpPr>
        <p:grpSpPr>
          <a:xfrm>
            <a:off x="1541584" y="5207042"/>
            <a:ext cx="10456991" cy="923278"/>
            <a:chOff x="1569086" y="5222453"/>
            <a:chExt cx="10456991" cy="923278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93F0C38E-272F-2AF4-96E4-F0C8FC0D5C54}"/>
                </a:ext>
              </a:extLst>
            </p:cNvPr>
            <p:cNvGrpSpPr/>
            <p:nvPr/>
          </p:nvGrpSpPr>
          <p:grpSpPr>
            <a:xfrm>
              <a:off x="2891309" y="5222453"/>
              <a:ext cx="8659325" cy="923278"/>
              <a:chOff x="2857662" y="3228496"/>
              <a:chExt cx="8659325" cy="923278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40746F41-9B06-72B6-702A-87E192380E26}"/>
                  </a:ext>
                </a:extLst>
              </p:cNvPr>
              <p:cNvCxnSpPr/>
              <p:nvPr/>
            </p:nvCxnSpPr>
            <p:spPr>
              <a:xfrm>
                <a:off x="2857662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C0BC5317-B1DC-DCF2-6669-B3ECC0A7DFE8}"/>
                  </a:ext>
                </a:extLst>
              </p:cNvPr>
              <p:cNvCxnSpPr/>
              <p:nvPr/>
            </p:nvCxnSpPr>
            <p:spPr>
              <a:xfrm>
                <a:off x="3367397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1A38982A-3162-A03E-6561-EC208BD47007}"/>
                  </a:ext>
                </a:extLst>
              </p:cNvPr>
              <p:cNvCxnSpPr/>
              <p:nvPr/>
            </p:nvCxnSpPr>
            <p:spPr>
              <a:xfrm>
                <a:off x="3916037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26D3FF-D310-AD7D-B36C-488C4190F545}"/>
                  </a:ext>
                </a:extLst>
              </p:cNvPr>
              <p:cNvCxnSpPr/>
              <p:nvPr/>
            </p:nvCxnSpPr>
            <p:spPr>
              <a:xfrm>
                <a:off x="4464677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26C93409-62F9-4A1C-462F-DFA5989F5A80}"/>
                  </a:ext>
                </a:extLst>
              </p:cNvPr>
              <p:cNvCxnSpPr/>
              <p:nvPr/>
            </p:nvCxnSpPr>
            <p:spPr>
              <a:xfrm>
                <a:off x="5013317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203CE846-4D1C-2E90-C99E-5ED0F0B848A5}"/>
                  </a:ext>
                </a:extLst>
              </p:cNvPr>
              <p:cNvCxnSpPr/>
              <p:nvPr/>
            </p:nvCxnSpPr>
            <p:spPr>
              <a:xfrm>
                <a:off x="5561957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3D54A456-DC70-9315-D442-74BAE16DEE16}"/>
                  </a:ext>
                </a:extLst>
              </p:cNvPr>
              <p:cNvCxnSpPr/>
              <p:nvPr/>
            </p:nvCxnSpPr>
            <p:spPr>
              <a:xfrm>
                <a:off x="6110597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22C940E5-73FC-8F8A-2F58-99AC3E1EF2A8}"/>
                  </a:ext>
                </a:extLst>
              </p:cNvPr>
              <p:cNvCxnSpPr/>
              <p:nvPr/>
            </p:nvCxnSpPr>
            <p:spPr>
              <a:xfrm>
                <a:off x="6659237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198B684C-8DE6-4292-AA1F-9B0D8C0BADB0}"/>
                  </a:ext>
                </a:extLst>
              </p:cNvPr>
              <p:cNvCxnSpPr/>
              <p:nvPr/>
            </p:nvCxnSpPr>
            <p:spPr>
              <a:xfrm>
                <a:off x="7207877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C02EFCA8-5EE1-116F-BFA1-8EE5A68D9B2B}"/>
                  </a:ext>
                </a:extLst>
              </p:cNvPr>
              <p:cNvCxnSpPr/>
              <p:nvPr/>
            </p:nvCxnSpPr>
            <p:spPr>
              <a:xfrm>
                <a:off x="7756517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3861B850-50CD-0608-E32F-5B4968C4F442}"/>
                  </a:ext>
                </a:extLst>
              </p:cNvPr>
              <p:cNvCxnSpPr/>
              <p:nvPr/>
            </p:nvCxnSpPr>
            <p:spPr>
              <a:xfrm>
                <a:off x="8305157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619577AA-DCAC-EBFA-C46B-C9EA9DB02C78}"/>
                  </a:ext>
                </a:extLst>
              </p:cNvPr>
              <p:cNvCxnSpPr/>
              <p:nvPr/>
            </p:nvCxnSpPr>
            <p:spPr>
              <a:xfrm>
                <a:off x="8853797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8CA3D20A-981C-31E3-D4E6-285382B25866}"/>
                  </a:ext>
                </a:extLst>
              </p:cNvPr>
              <p:cNvCxnSpPr/>
              <p:nvPr/>
            </p:nvCxnSpPr>
            <p:spPr>
              <a:xfrm>
                <a:off x="9402437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3F8CB3C3-F789-8B22-AF54-2BC706FBD989}"/>
                  </a:ext>
                </a:extLst>
              </p:cNvPr>
              <p:cNvCxnSpPr/>
              <p:nvPr/>
            </p:nvCxnSpPr>
            <p:spPr>
              <a:xfrm>
                <a:off x="9951077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5989CAD-CCD3-F06A-4B3A-35BCCE6D2AF2}"/>
                  </a:ext>
                </a:extLst>
              </p:cNvPr>
              <p:cNvCxnSpPr/>
              <p:nvPr/>
            </p:nvCxnSpPr>
            <p:spPr>
              <a:xfrm>
                <a:off x="10499717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A4DC8FC3-D245-AA1B-6B4B-3881C894B137}"/>
                  </a:ext>
                </a:extLst>
              </p:cNvPr>
              <p:cNvCxnSpPr/>
              <p:nvPr/>
            </p:nvCxnSpPr>
            <p:spPr>
              <a:xfrm>
                <a:off x="11048357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1EC9BED9-4858-5514-5FF9-D31A4D120D97}"/>
                  </a:ext>
                </a:extLst>
              </p:cNvPr>
              <p:cNvCxnSpPr/>
              <p:nvPr/>
            </p:nvCxnSpPr>
            <p:spPr>
              <a:xfrm>
                <a:off x="11516987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7DB799C4-825B-9A56-CA8B-0B3B0FE6DB36}"/>
                </a:ext>
              </a:extLst>
            </p:cNvPr>
            <p:cNvSpPr/>
            <p:nvPr/>
          </p:nvSpPr>
          <p:spPr>
            <a:xfrm>
              <a:off x="1569086" y="5386974"/>
              <a:ext cx="795585" cy="5942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97965ED-206A-6706-5504-5A93EFE64474}"/>
                </a:ext>
              </a:extLst>
            </p:cNvPr>
            <p:cNvSpPr/>
            <p:nvPr/>
          </p:nvSpPr>
          <p:spPr>
            <a:xfrm>
              <a:off x="2408725" y="5222453"/>
              <a:ext cx="9617352" cy="92327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8B6E3523-D119-6F1A-3FB6-502DFC6E4A22}"/>
                </a:ext>
              </a:extLst>
            </p:cNvPr>
            <p:cNvGrpSpPr/>
            <p:nvPr/>
          </p:nvGrpSpPr>
          <p:grpSpPr>
            <a:xfrm>
              <a:off x="2900834" y="5222453"/>
              <a:ext cx="8659325" cy="923278"/>
              <a:chOff x="2857662" y="3228496"/>
              <a:chExt cx="8659325" cy="923278"/>
            </a:xfrm>
          </p:grpSpPr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C2AAFCD4-6B28-C4CB-D49B-5C60E3F2F176}"/>
                  </a:ext>
                </a:extLst>
              </p:cNvPr>
              <p:cNvCxnSpPr/>
              <p:nvPr/>
            </p:nvCxnSpPr>
            <p:spPr>
              <a:xfrm>
                <a:off x="2857662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3D594C36-2057-1FAF-414B-27778CCB7E6F}"/>
                  </a:ext>
                </a:extLst>
              </p:cNvPr>
              <p:cNvCxnSpPr/>
              <p:nvPr/>
            </p:nvCxnSpPr>
            <p:spPr>
              <a:xfrm>
                <a:off x="3367397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8BCB42C5-599D-E139-4FAE-3801C6436243}"/>
                  </a:ext>
                </a:extLst>
              </p:cNvPr>
              <p:cNvCxnSpPr/>
              <p:nvPr/>
            </p:nvCxnSpPr>
            <p:spPr>
              <a:xfrm>
                <a:off x="3916037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22C259CF-A88B-3289-5BFB-E4E8FEF86770}"/>
                  </a:ext>
                </a:extLst>
              </p:cNvPr>
              <p:cNvCxnSpPr/>
              <p:nvPr/>
            </p:nvCxnSpPr>
            <p:spPr>
              <a:xfrm>
                <a:off x="4464677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0E0AE75F-CE2F-88E3-62AC-F94CB089E28A}"/>
                  </a:ext>
                </a:extLst>
              </p:cNvPr>
              <p:cNvCxnSpPr/>
              <p:nvPr/>
            </p:nvCxnSpPr>
            <p:spPr>
              <a:xfrm>
                <a:off x="5013317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32BE04A5-E8BE-9D7F-4A31-08BF8BD062CF}"/>
                  </a:ext>
                </a:extLst>
              </p:cNvPr>
              <p:cNvCxnSpPr/>
              <p:nvPr/>
            </p:nvCxnSpPr>
            <p:spPr>
              <a:xfrm>
                <a:off x="5561957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C72B7935-BA06-22CB-8D93-2068FF7F0882}"/>
                  </a:ext>
                </a:extLst>
              </p:cNvPr>
              <p:cNvCxnSpPr/>
              <p:nvPr/>
            </p:nvCxnSpPr>
            <p:spPr>
              <a:xfrm>
                <a:off x="6110597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C4DE6B14-7B20-3213-4996-A102E14321D4}"/>
                  </a:ext>
                </a:extLst>
              </p:cNvPr>
              <p:cNvCxnSpPr/>
              <p:nvPr/>
            </p:nvCxnSpPr>
            <p:spPr>
              <a:xfrm>
                <a:off x="6659237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DBCAC6C1-8BB7-43B9-9FA5-C2542A35023A}"/>
                  </a:ext>
                </a:extLst>
              </p:cNvPr>
              <p:cNvCxnSpPr/>
              <p:nvPr/>
            </p:nvCxnSpPr>
            <p:spPr>
              <a:xfrm>
                <a:off x="7207877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09A1B8FE-3DB7-11E9-CB88-804B66D57ABF}"/>
                  </a:ext>
                </a:extLst>
              </p:cNvPr>
              <p:cNvCxnSpPr/>
              <p:nvPr/>
            </p:nvCxnSpPr>
            <p:spPr>
              <a:xfrm>
                <a:off x="7756517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852BB277-A1BA-0FD4-7AE2-8A3093867762}"/>
                  </a:ext>
                </a:extLst>
              </p:cNvPr>
              <p:cNvCxnSpPr/>
              <p:nvPr/>
            </p:nvCxnSpPr>
            <p:spPr>
              <a:xfrm>
                <a:off x="8305157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07854084-C4CB-6D5E-6443-862788667A0B}"/>
                  </a:ext>
                </a:extLst>
              </p:cNvPr>
              <p:cNvCxnSpPr/>
              <p:nvPr/>
            </p:nvCxnSpPr>
            <p:spPr>
              <a:xfrm>
                <a:off x="8853797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A60A52ED-4ECB-85C4-0B77-1C9C5A8D3965}"/>
                  </a:ext>
                </a:extLst>
              </p:cNvPr>
              <p:cNvCxnSpPr/>
              <p:nvPr/>
            </p:nvCxnSpPr>
            <p:spPr>
              <a:xfrm>
                <a:off x="9402437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6F769EDE-6FB2-9AE3-0595-9F17F9E2266A}"/>
                  </a:ext>
                </a:extLst>
              </p:cNvPr>
              <p:cNvCxnSpPr/>
              <p:nvPr/>
            </p:nvCxnSpPr>
            <p:spPr>
              <a:xfrm>
                <a:off x="9951077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B2C6E359-E309-D642-3DF3-5FB2CCBD7C72}"/>
                  </a:ext>
                </a:extLst>
              </p:cNvPr>
              <p:cNvCxnSpPr/>
              <p:nvPr/>
            </p:nvCxnSpPr>
            <p:spPr>
              <a:xfrm>
                <a:off x="10499717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B3F3810-7B3B-813F-A0E8-8C55CAFD74A3}"/>
                  </a:ext>
                </a:extLst>
              </p:cNvPr>
              <p:cNvCxnSpPr/>
              <p:nvPr/>
            </p:nvCxnSpPr>
            <p:spPr>
              <a:xfrm>
                <a:off x="11048357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59D20F09-B775-4C5A-D05B-D27E79BB6602}"/>
                  </a:ext>
                </a:extLst>
              </p:cNvPr>
              <p:cNvCxnSpPr/>
              <p:nvPr/>
            </p:nvCxnSpPr>
            <p:spPr>
              <a:xfrm>
                <a:off x="11516987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13015441-FFC7-5AB7-6DB8-6FEB0B88049B}"/>
              </a:ext>
            </a:extLst>
          </p:cNvPr>
          <p:cNvGrpSpPr/>
          <p:nvPr/>
        </p:nvGrpSpPr>
        <p:grpSpPr>
          <a:xfrm>
            <a:off x="754886" y="4160295"/>
            <a:ext cx="11254904" cy="1700862"/>
            <a:chOff x="754886" y="4160295"/>
            <a:chExt cx="11254904" cy="1700862"/>
          </a:xfrm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FC7EFD0E-3FD0-E001-02A5-9603661549C0}"/>
                </a:ext>
              </a:extLst>
            </p:cNvPr>
            <p:cNvGrpSpPr/>
            <p:nvPr/>
          </p:nvGrpSpPr>
          <p:grpSpPr>
            <a:xfrm>
              <a:off x="2370008" y="4160295"/>
              <a:ext cx="9639782" cy="1700862"/>
              <a:chOff x="2370008" y="4160295"/>
              <a:chExt cx="9639782" cy="1700862"/>
            </a:xfrm>
          </p:grpSpPr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80FB80F0-697E-39B8-6694-57349918B254}"/>
                  </a:ext>
                </a:extLst>
              </p:cNvPr>
              <p:cNvGrpSpPr/>
              <p:nvPr/>
            </p:nvGrpSpPr>
            <p:grpSpPr>
              <a:xfrm>
                <a:off x="2370008" y="5476205"/>
                <a:ext cx="9639782" cy="384952"/>
                <a:chOff x="2364670" y="3513915"/>
                <a:chExt cx="9639782" cy="384952"/>
              </a:xfrm>
            </p:grpSpPr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2083BA76-2D02-6FEB-BAC3-4285C5ECAA88}"/>
                    </a:ext>
                  </a:extLst>
                </p:cNvPr>
                <p:cNvSpPr/>
                <p:nvPr/>
              </p:nvSpPr>
              <p:spPr>
                <a:xfrm>
                  <a:off x="2364670" y="3513922"/>
                  <a:ext cx="476250" cy="3524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15A14864-E44E-9AF9-13FD-B5FC1CDB3479}"/>
                    </a:ext>
                  </a:extLst>
                </p:cNvPr>
                <p:cNvSpPr/>
                <p:nvPr/>
              </p:nvSpPr>
              <p:spPr>
                <a:xfrm>
                  <a:off x="2859768" y="3513921"/>
                  <a:ext cx="476250" cy="3524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B</a:t>
                  </a:r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07AC7530-F49C-4972-27B3-7055FD9B8118}"/>
                    </a:ext>
                  </a:extLst>
                </p:cNvPr>
                <p:cNvSpPr/>
                <p:nvPr/>
              </p:nvSpPr>
              <p:spPr>
                <a:xfrm>
                  <a:off x="3432296" y="3513921"/>
                  <a:ext cx="476250" cy="3524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C</a:t>
                  </a: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75A26899-9294-8841-A086-72203CD04A4A}"/>
                    </a:ext>
                  </a:extLst>
                </p:cNvPr>
                <p:cNvSpPr/>
                <p:nvPr/>
              </p:nvSpPr>
              <p:spPr>
                <a:xfrm>
                  <a:off x="3956352" y="3513921"/>
                  <a:ext cx="476250" cy="3524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D</a:t>
                  </a: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C8AB6936-121C-5DD0-A85B-A388893B7A77}"/>
                    </a:ext>
                  </a:extLst>
                </p:cNvPr>
                <p:cNvSpPr/>
                <p:nvPr/>
              </p:nvSpPr>
              <p:spPr>
                <a:xfrm>
                  <a:off x="4502517" y="3513920"/>
                  <a:ext cx="476250" cy="3524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E</a:t>
                  </a: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3F7F6C7E-1427-D4BF-2D2B-1E2986F6F435}"/>
                    </a:ext>
                  </a:extLst>
                </p:cNvPr>
                <p:cNvSpPr/>
                <p:nvPr/>
              </p:nvSpPr>
              <p:spPr>
                <a:xfrm>
                  <a:off x="5045487" y="3513920"/>
                  <a:ext cx="476250" cy="3524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F</a:t>
                  </a: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B871433F-4F52-D50C-8B10-BF4CF4B77A19}"/>
                    </a:ext>
                  </a:extLst>
                </p:cNvPr>
                <p:cNvSpPr/>
                <p:nvPr/>
              </p:nvSpPr>
              <p:spPr>
                <a:xfrm>
                  <a:off x="5594126" y="3513919"/>
                  <a:ext cx="476250" cy="3524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G</a:t>
                  </a: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1C1B5879-A303-6125-BAA8-206FB1CC7369}"/>
                    </a:ext>
                  </a:extLst>
                </p:cNvPr>
                <p:cNvSpPr/>
                <p:nvPr/>
              </p:nvSpPr>
              <p:spPr>
                <a:xfrm>
                  <a:off x="6155121" y="3513919"/>
                  <a:ext cx="476250" cy="3524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H</a:t>
                  </a:r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BD415217-5F29-89E6-2C8B-3EC57FA5EB7C}"/>
                    </a:ext>
                  </a:extLst>
                </p:cNvPr>
                <p:cNvSpPr/>
                <p:nvPr/>
              </p:nvSpPr>
              <p:spPr>
                <a:xfrm>
                  <a:off x="6666485" y="3513919"/>
                  <a:ext cx="476250" cy="3524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I</a:t>
                  </a:r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74FD8485-3E66-43F3-77FB-69F19B58F5AC}"/>
                    </a:ext>
                  </a:extLst>
                </p:cNvPr>
                <p:cNvSpPr/>
                <p:nvPr/>
              </p:nvSpPr>
              <p:spPr>
                <a:xfrm>
                  <a:off x="7219535" y="3513918"/>
                  <a:ext cx="476250" cy="3524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J</a:t>
                  </a: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AD8CD58E-FD4E-FC63-14E5-C45EF2303AC9}"/>
                    </a:ext>
                  </a:extLst>
                </p:cNvPr>
                <p:cNvSpPr/>
                <p:nvPr/>
              </p:nvSpPr>
              <p:spPr>
                <a:xfrm>
                  <a:off x="7822883" y="3513918"/>
                  <a:ext cx="476250" cy="3524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K</a:t>
                  </a:r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D18D4258-2B6B-1E6A-8CDE-B030DA566CBA}"/>
                    </a:ext>
                  </a:extLst>
                </p:cNvPr>
                <p:cNvSpPr/>
                <p:nvPr/>
              </p:nvSpPr>
              <p:spPr>
                <a:xfrm>
                  <a:off x="8354233" y="3513917"/>
                  <a:ext cx="476250" cy="3524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L</a:t>
                  </a:r>
                </a:p>
              </p:txBody>
            </p: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5E565DE4-C35A-F4A7-03FF-5293F2150695}"/>
                    </a:ext>
                  </a:extLst>
                </p:cNvPr>
                <p:cNvSpPr/>
                <p:nvPr/>
              </p:nvSpPr>
              <p:spPr>
                <a:xfrm>
                  <a:off x="8866329" y="3513916"/>
                  <a:ext cx="476250" cy="3524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M</a:t>
                  </a: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66BA371C-F050-A184-0F35-3C6D2CAAD30D}"/>
                    </a:ext>
                  </a:extLst>
                </p:cNvPr>
                <p:cNvSpPr/>
                <p:nvPr/>
              </p:nvSpPr>
              <p:spPr>
                <a:xfrm>
                  <a:off x="9436084" y="3513916"/>
                  <a:ext cx="476250" cy="3524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N</a:t>
                  </a: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C87BF771-8132-3C50-B406-B97F422B7BC6}"/>
                    </a:ext>
                  </a:extLst>
                </p:cNvPr>
                <p:cNvSpPr/>
                <p:nvPr/>
              </p:nvSpPr>
              <p:spPr>
                <a:xfrm>
                  <a:off x="9989926" y="3513916"/>
                  <a:ext cx="476250" cy="3524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O</a:t>
                  </a: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A8EF0899-A075-C578-B1A7-7CE42916B88A}"/>
                    </a:ext>
                  </a:extLst>
                </p:cNvPr>
                <p:cNvSpPr/>
                <p:nvPr/>
              </p:nvSpPr>
              <p:spPr>
                <a:xfrm>
                  <a:off x="10548793" y="3513916"/>
                  <a:ext cx="476250" cy="3524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P</a:t>
                  </a:r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51EE8B25-10BF-BE86-6410-1CA6BE4E05EA}"/>
                    </a:ext>
                  </a:extLst>
                </p:cNvPr>
                <p:cNvSpPr/>
                <p:nvPr/>
              </p:nvSpPr>
              <p:spPr>
                <a:xfrm>
                  <a:off x="11059573" y="3513915"/>
                  <a:ext cx="476250" cy="3524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Q</a:t>
                  </a: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9A547DDB-D801-4BD9-05C7-C7507FF88D46}"/>
                    </a:ext>
                  </a:extLst>
                </p:cNvPr>
                <p:cNvSpPr/>
                <p:nvPr/>
              </p:nvSpPr>
              <p:spPr>
                <a:xfrm>
                  <a:off x="11528202" y="3546442"/>
                  <a:ext cx="476250" cy="3524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T</a:t>
                  </a:r>
                </a:p>
              </p:txBody>
            </p:sp>
          </p:grpSp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58C64723-294D-9AD4-7C24-40F5C72232B2}"/>
                  </a:ext>
                </a:extLst>
              </p:cNvPr>
              <p:cNvGrpSpPr/>
              <p:nvPr/>
            </p:nvGrpSpPr>
            <p:grpSpPr>
              <a:xfrm>
                <a:off x="2596182" y="4160295"/>
                <a:ext cx="9266788" cy="1045179"/>
                <a:chOff x="2596182" y="4160295"/>
                <a:chExt cx="9266788" cy="1045179"/>
              </a:xfrm>
            </p:grpSpPr>
            <p:sp>
              <p:nvSpPr>
                <p:cNvPr id="270" name="Arrow: Down 269">
                  <a:extLst>
                    <a:ext uri="{FF2B5EF4-FFF2-40B4-BE49-F238E27FC236}">
                      <a16:creationId xmlns:a16="http://schemas.microsoft.com/office/drawing/2014/main" id="{E710CBBB-272C-B6CF-0010-B9722EF96314}"/>
                    </a:ext>
                  </a:extLst>
                </p:cNvPr>
                <p:cNvSpPr/>
                <p:nvPr/>
              </p:nvSpPr>
              <p:spPr>
                <a:xfrm>
                  <a:off x="2596182" y="4168814"/>
                  <a:ext cx="159399" cy="1021187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Arrow: Down 270">
                  <a:extLst>
                    <a:ext uri="{FF2B5EF4-FFF2-40B4-BE49-F238E27FC236}">
                      <a16:creationId xmlns:a16="http://schemas.microsoft.com/office/drawing/2014/main" id="{D5CB92BE-ED08-7E05-D2D7-37F60ECB113E}"/>
                    </a:ext>
                  </a:extLst>
                </p:cNvPr>
                <p:cNvSpPr/>
                <p:nvPr/>
              </p:nvSpPr>
              <p:spPr>
                <a:xfrm>
                  <a:off x="3023531" y="4168814"/>
                  <a:ext cx="159399" cy="1021187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Arrow: Down 271">
                  <a:extLst>
                    <a:ext uri="{FF2B5EF4-FFF2-40B4-BE49-F238E27FC236}">
                      <a16:creationId xmlns:a16="http://schemas.microsoft.com/office/drawing/2014/main" id="{E3E383D1-6571-6FE3-B5CF-FEC55B2A96E2}"/>
                    </a:ext>
                  </a:extLst>
                </p:cNvPr>
                <p:cNvSpPr/>
                <p:nvPr/>
              </p:nvSpPr>
              <p:spPr>
                <a:xfrm>
                  <a:off x="3596059" y="4184287"/>
                  <a:ext cx="159399" cy="1021187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Arrow: Down 272">
                  <a:extLst>
                    <a:ext uri="{FF2B5EF4-FFF2-40B4-BE49-F238E27FC236}">
                      <a16:creationId xmlns:a16="http://schemas.microsoft.com/office/drawing/2014/main" id="{93A25B8A-C387-7790-20BA-00392822E90C}"/>
                    </a:ext>
                  </a:extLst>
                </p:cNvPr>
                <p:cNvSpPr/>
                <p:nvPr/>
              </p:nvSpPr>
              <p:spPr>
                <a:xfrm>
                  <a:off x="4120115" y="4168814"/>
                  <a:ext cx="159399" cy="1021187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Arrow: Down 273">
                  <a:extLst>
                    <a:ext uri="{FF2B5EF4-FFF2-40B4-BE49-F238E27FC236}">
                      <a16:creationId xmlns:a16="http://schemas.microsoft.com/office/drawing/2014/main" id="{941EA116-783C-E78D-CADE-9D300D32938E}"/>
                    </a:ext>
                  </a:extLst>
                </p:cNvPr>
                <p:cNvSpPr/>
                <p:nvPr/>
              </p:nvSpPr>
              <p:spPr>
                <a:xfrm>
                  <a:off x="4664687" y="4184287"/>
                  <a:ext cx="159399" cy="1021187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Arrow: Down 274">
                  <a:extLst>
                    <a:ext uri="{FF2B5EF4-FFF2-40B4-BE49-F238E27FC236}">
                      <a16:creationId xmlns:a16="http://schemas.microsoft.com/office/drawing/2014/main" id="{6A984E48-F73C-CBF9-8C53-3B60AFEEFB62}"/>
                    </a:ext>
                  </a:extLst>
                </p:cNvPr>
                <p:cNvSpPr/>
                <p:nvPr/>
              </p:nvSpPr>
              <p:spPr>
                <a:xfrm>
                  <a:off x="5231315" y="4184287"/>
                  <a:ext cx="159399" cy="1021187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Arrow: Down 275">
                  <a:extLst>
                    <a:ext uri="{FF2B5EF4-FFF2-40B4-BE49-F238E27FC236}">
                      <a16:creationId xmlns:a16="http://schemas.microsoft.com/office/drawing/2014/main" id="{870B375A-ABCD-6D0E-6B0A-2DE23834044B}"/>
                    </a:ext>
                  </a:extLst>
                </p:cNvPr>
                <p:cNvSpPr/>
                <p:nvPr/>
              </p:nvSpPr>
              <p:spPr>
                <a:xfrm>
                  <a:off x="5757889" y="4168814"/>
                  <a:ext cx="159399" cy="1021187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Arrow: Down 276">
                  <a:extLst>
                    <a:ext uri="{FF2B5EF4-FFF2-40B4-BE49-F238E27FC236}">
                      <a16:creationId xmlns:a16="http://schemas.microsoft.com/office/drawing/2014/main" id="{CCC3BB93-7396-2A97-C85B-624D02C512E5}"/>
                    </a:ext>
                  </a:extLst>
                </p:cNvPr>
                <p:cNvSpPr/>
                <p:nvPr/>
              </p:nvSpPr>
              <p:spPr>
                <a:xfrm>
                  <a:off x="6330166" y="4184287"/>
                  <a:ext cx="159399" cy="1021187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Arrow: Down 277">
                  <a:extLst>
                    <a:ext uri="{FF2B5EF4-FFF2-40B4-BE49-F238E27FC236}">
                      <a16:creationId xmlns:a16="http://schemas.microsoft.com/office/drawing/2014/main" id="{8BC08043-48A6-69C9-578F-CB31FBB14C03}"/>
                    </a:ext>
                  </a:extLst>
                </p:cNvPr>
                <p:cNvSpPr/>
                <p:nvPr/>
              </p:nvSpPr>
              <p:spPr>
                <a:xfrm>
                  <a:off x="6863314" y="4184287"/>
                  <a:ext cx="159399" cy="1021187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Arrow: Down 278">
                  <a:extLst>
                    <a:ext uri="{FF2B5EF4-FFF2-40B4-BE49-F238E27FC236}">
                      <a16:creationId xmlns:a16="http://schemas.microsoft.com/office/drawing/2014/main" id="{AE9CC347-78CE-65D2-E5D4-C276D0889281}"/>
                    </a:ext>
                  </a:extLst>
                </p:cNvPr>
                <p:cNvSpPr/>
                <p:nvPr/>
              </p:nvSpPr>
              <p:spPr>
                <a:xfrm>
                  <a:off x="7383298" y="4177334"/>
                  <a:ext cx="159399" cy="1021187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Arrow: Down 279">
                  <a:extLst>
                    <a:ext uri="{FF2B5EF4-FFF2-40B4-BE49-F238E27FC236}">
                      <a16:creationId xmlns:a16="http://schemas.microsoft.com/office/drawing/2014/main" id="{AD48DCDD-44BF-B339-2E77-FB561DB74CFB}"/>
                    </a:ext>
                  </a:extLst>
                </p:cNvPr>
                <p:cNvSpPr/>
                <p:nvPr/>
              </p:nvSpPr>
              <p:spPr>
                <a:xfrm>
                  <a:off x="7978368" y="4184287"/>
                  <a:ext cx="159399" cy="1021187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Arrow: Down 280">
                  <a:extLst>
                    <a:ext uri="{FF2B5EF4-FFF2-40B4-BE49-F238E27FC236}">
                      <a16:creationId xmlns:a16="http://schemas.microsoft.com/office/drawing/2014/main" id="{E052D91B-CDF5-C8AA-7D1B-3B4BE08214F0}"/>
                    </a:ext>
                  </a:extLst>
                </p:cNvPr>
                <p:cNvSpPr/>
                <p:nvPr/>
              </p:nvSpPr>
              <p:spPr>
                <a:xfrm>
                  <a:off x="8502424" y="4177334"/>
                  <a:ext cx="159399" cy="1021187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Arrow: Down 281">
                  <a:extLst>
                    <a:ext uri="{FF2B5EF4-FFF2-40B4-BE49-F238E27FC236}">
                      <a16:creationId xmlns:a16="http://schemas.microsoft.com/office/drawing/2014/main" id="{97B3C7D5-397E-EA3B-23C7-BC72758E0F93}"/>
                    </a:ext>
                  </a:extLst>
                </p:cNvPr>
                <p:cNvSpPr/>
                <p:nvPr/>
              </p:nvSpPr>
              <p:spPr>
                <a:xfrm>
                  <a:off x="9025144" y="4177334"/>
                  <a:ext cx="159399" cy="1021187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Arrow: Down 282">
                  <a:extLst>
                    <a:ext uri="{FF2B5EF4-FFF2-40B4-BE49-F238E27FC236}">
                      <a16:creationId xmlns:a16="http://schemas.microsoft.com/office/drawing/2014/main" id="{30162CEA-F284-1ED7-EFFC-889CD2A0F49E}"/>
                    </a:ext>
                  </a:extLst>
                </p:cNvPr>
                <p:cNvSpPr/>
                <p:nvPr/>
              </p:nvSpPr>
              <p:spPr>
                <a:xfrm>
                  <a:off x="9606514" y="4168814"/>
                  <a:ext cx="159399" cy="1021187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Arrow: Down 283">
                  <a:extLst>
                    <a:ext uri="{FF2B5EF4-FFF2-40B4-BE49-F238E27FC236}">
                      <a16:creationId xmlns:a16="http://schemas.microsoft.com/office/drawing/2014/main" id="{7B15C1FC-450D-276C-7F36-45C451139BB9}"/>
                    </a:ext>
                  </a:extLst>
                </p:cNvPr>
                <p:cNvSpPr/>
                <p:nvPr/>
              </p:nvSpPr>
              <p:spPr>
                <a:xfrm>
                  <a:off x="10140198" y="4177334"/>
                  <a:ext cx="159399" cy="1021187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Arrow: Down 284">
                  <a:extLst>
                    <a:ext uri="{FF2B5EF4-FFF2-40B4-BE49-F238E27FC236}">
                      <a16:creationId xmlns:a16="http://schemas.microsoft.com/office/drawing/2014/main" id="{1EE68623-A9F8-3805-4813-A80093522A8B}"/>
                    </a:ext>
                  </a:extLst>
                </p:cNvPr>
                <p:cNvSpPr/>
                <p:nvPr/>
              </p:nvSpPr>
              <p:spPr>
                <a:xfrm>
                  <a:off x="10701661" y="4184287"/>
                  <a:ext cx="159399" cy="1021187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Arrow: Down 285">
                  <a:extLst>
                    <a:ext uri="{FF2B5EF4-FFF2-40B4-BE49-F238E27FC236}">
                      <a16:creationId xmlns:a16="http://schemas.microsoft.com/office/drawing/2014/main" id="{ED8CF8D6-6EB0-C6DF-16A7-B5771F7A95E0}"/>
                    </a:ext>
                  </a:extLst>
                </p:cNvPr>
                <p:cNvSpPr/>
                <p:nvPr/>
              </p:nvSpPr>
              <p:spPr>
                <a:xfrm>
                  <a:off x="11225295" y="4168814"/>
                  <a:ext cx="159399" cy="1021187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Arrow: Down 286">
                  <a:extLst>
                    <a:ext uri="{FF2B5EF4-FFF2-40B4-BE49-F238E27FC236}">
                      <a16:creationId xmlns:a16="http://schemas.microsoft.com/office/drawing/2014/main" id="{ABF5CA92-D9C7-8B75-0906-2408E3407618}"/>
                    </a:ext>
                  </a:extLst>
                </p:cNvPr>
                <p:cNvSpPr/>
                <p:nvPr/>
              </p:nvSpPr>
              <p:spPr>
                <a:xfrm>
                  <a:off x="11703571" y="4160295"/>
                  <a:ext cx="159399" cy="1021187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E942EC55-E885-E120-D46C-EF4B40384D89}"/>
                </a:ext>
              </a:extLst>
            </p:cNvPr>
            <p:cNvSpPr/>
            <p:nvPr/>
          </p:nvSpPr>
          <p:spPr>
            <a:xfrm>
              <a:off x="754886" y="4453385"/>
              <a:ext cx="1573831" cy="4350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Threads work in parallel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768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CD8E9-CC9F-014E-CE40-EEC9DE529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209" y="766708"/>
            <a:ext cx="3709017" cy="1633979"/>
          </a:xfrm>
        </p:spPr>
        <p:txBody>
          <a:bodyPr>
            <a:noAutofit/>
          </a:bodyPr>
          <a:lstStyle/>
          <a:p>
            <a:r>
              <a:rPr lang="en-US" dirty="0"/>
              <a:t>Serialization kernel (The Global function) 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556DC-7532-82D8-7EA2-181C132C3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19</a:t>
            </a:fld>
            <a:endParaRPr lang="en-US" dirty="0"/>
          </a:p>
        </p:txBody>
      </p:sp>
      <p:pic>
        <p:nvPicPr>
          <p:cNvPr id="8" name="Picture 7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8B078C89-ACE0-9710-6932-BB009F31F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900" y="2617666"/>
            <a:ext cx="9723913" cy="324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616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5C0E96-B383-49AE-CB16-BCFF6F79C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47" y="6480678"/>
            <a:ext cx="1363980" cy="1473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617805-D544-2FE7-B25F-9727D8254D70}"/>
              </a:ext>
            </a:extLst>
          </p:cNvPr>
          <p:cNvSpPr txBox="1"/>
          <p:nvPr/>
        </p:nvSpPr>
        <p:spPr>
          <a:xfrm>
            <a:off x="309747" y="3233057"/>
            <a:ext cx="50982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MOHAMED NASSER ALI</a:t>
            </a:r>
          </a:p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1804727</a:t>
            </a:r>
          </a:p>
        </p:txBody>
      </p:sp>
    </p:spTree>
    <p:extLst>
      <p:ext uri="{BB962C8B-B14F-4D97-AF65-F5344CB8AC3E}">
        <p14:creationId xmlns:p14="http://schemas.microsoft.com/office/powerpoint/2010/main" val="1718703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26B35-4239-B763-7E54-7D81E7BD2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267970"/>
            <a:ext cx="3171825" cy="1325563"/>
          </a:xfrm>
        </p:spPr>
        <p:txBody>
          <a:bodyPr/>
          <a:lstStyle/>
          <a:p>
            <a:r>
              <a:rPr lang="en-US" dirty="0"/>
              <a:t>Serialization API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CDA6C-587D-8CEF-A487-75935A852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899" y="1914525"/>
            <a:ext cx="3171825" cy="25193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Free GPU memory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069376-705E-B899-E6FD-D8BD16628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20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8523671-3E09-DE66-5386-2E057A527024}"/>
              </a:ext>
            </a:extLst>
          </p:cNvPr>
          <p:cNvGrpSpPr/>
          <p:nvPr/>
        </p:nvGrpSpPr>
        <p:grpSpPr>
          <a:xfrm>
            <a:off x="8322530" y="347307"/>
            <a:ext cx="3000661" cy="6163386"/>
            <a:chOff x="7731980" y="337352"/>
            <a:chExt cx="3000661" cy="616338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B0FCF3C-03DF-895A-AEE3-CD5031FB6063}"/>
                </a:ext>
              </a:extLst>
            </p:cNvPr>
            <p:cNvGrpSpPr/>
            <p:nvPr/>
          </p:nvGrpSpPr>
          <p:grpSpPr>
            <a:xfrm>
              <a:off x="7731980" y="337352"/>
              <a:ext cx="3000661" cy="5788179"/>
              <a:chOff x="7608155" y="568171"/>
              <a:chExt cx="3000661" cy="5788179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A87CC81-1B0D-B0F0-5F1B-114B1FFBA9F0}"/>
                  </a:ext>
                </a:extLst>
              </p:cNvPr>
              <p:cNvSpPr/>
              <p:nvPr/>
            </p:nvSpPr>
            <p:spPr>
              <a:xfrm>
                <a:off x="7608163" y="568171"/>
                <a:ext cx="3000653" cy="578817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D7C3F03-9016-A09B-9BA6-C88E7736AFEE}"/>
                  </a:ext>
                </a:extLst>
              </p:cNvPr>
              <p:cNvGrpSpPr/>
              <p:nvPr/>
            </p:nvGrpSpPr>
            <p:grpSpPr>
              <a:xfrm>
                <a:off x="7608155" y="958137"/>
                <a:ext cx="3000658" cy="5055870"/>
                <a:chOff x="7608155" y="962025"/>
                <a:chExt cx="3000658" cy="5055870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F719BA4F-B98E-A8C6-A0BC-AE29514AEC40}"/>
                    </a:ext>
                  </a:extLst>
                </p:cNvPr>
                <p:cNvCxnSpPr/>
                <p:nvPr/>
              </p:nvCxnSpPr>
              <p:spPr>
                <a:xfrm>
                  <a:off x="7608157" y="962025"/>
                  <a:ext cx="300065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461F3917-298A-00EC-5E85-84ADAA4373ED}"/>
                    </a:ext>
                  </a:extLst>
                </p:cNvPr>
                <p:cNvCxnSpPr/>
                <p:nvPr/>
              </p:nvCxnSpPr>
              <p:spPr>
                <a:xfrm>
                  <a:off x="7608156" y="1327489"/>
                  <a:ext cx="300065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824F0DB6-F837-E7F1-FB82-CCFBBB57A7F8}"/>
                    </a:ext>
                  </a:extLst>
                </p:cNvPr>
                <p:cNvCxnSpPr/>
                <p:nvPr/>
              </p:nvCxnSpPr>
              <p:spPr>
                <a:xfrm>
                  <a:off x="7608156" y="1693545"/>
                  <a:ext cx="300065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47DC1A0F-71CE-05BE-B1FC-5C847B37F518}"/>
                    </a:ext>
                  </a:extLst>
                </p:cNvPr>
                <p:cNvCxnSpPr/>
                <p:nvPr/>
              </p:nvCxnSpPr>
              <p:spPr>
                <a:xfrm>
                  <a:off x="7608156" y="2059305"/>
                  <a:ext cx="300065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C0D8DEB6-B0C4-0BB5-012A-4B94963BF7FB}"/>
                    </a:ext>
                  </a:extLst>
                </p:cNvPr>
                <p:cNvCxnSpPr/>
                <p:nvPr/>
              </p:nvCxnSpPr>
              <p:spPr>
                <a:xfrm>
                  <a:off x="7608156" y="2425065"/>
                  <a:ext cx="300065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80A23CF2-24D7-8344-6908-F65F021BAE4E}"/>
                    </a:ext>
                  </a:extLst>
                </p:cNvPr>
                <p:cNvCxnSpPr/>
                <p:nvPr/>
              </p:nvCxnSpPr>
              <p:spPr>
                <a:xfrm>
                  <a:off x="7608155" y="2790825"/>
                  <a:ext cx="300065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C128C22D-B0B0-FAA6-578A-FBE0F0623184}"/>
                    </a:ext>
                  </a:extLst>
                </p:cNvPr>
                <p:cNvCxnSpPr/>
                <p:nvPr/>
              </p:nvCxnSpPr>
              <p:spPr>
                <a:xfrm>
                  <a:off x="7608155" y="3152775"/>
                  <a:ext cx="300065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57E1EA08-E1EF-B96F-B91F-5913683A2A68}"/>
                    </a:ext>
                  </a:extLst>
                </p:cNvPr>
                <p:cNvCxnSpPr/>
                <p:nvPr/>
              </p:nvCxnSpPr>
              <p:spPr>
                <a:xfrm>
                  <a:off x="7608160" y="3474720"/>
                  <a:ext cx="300065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59CEC16D-7F7D-F2C7-4462-309456B4A320}"/>
                    </a:ext>
                  </a:extLst>
                </p:cNvPr>
                <p:cNvCxnSpPr/>
                <p:nvPr/>
              </p:nvCxnSpPr>
              <p:spPr>
                <a:xfrm>
                  <a:off x="7608159" y="3840480"/>
                  <a:ext cx="300065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B4C28462-62D1-D6F8-9242-785BC3F36880}"/>
                    </a:ext>
                  </a:extLst>
                </p:cNvPr>
                <p:cNvCxnSpPr/>
                <p:nvPr/>
              </p:nvCxnSpPr>
              <p:spPr>
                <a:xfrm>
                  <a:off x="7608159" y="4206240"/>
                  <a:ext cx="300065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AB727838-52F9-0864-6571-4094A50D77D6}"/>
                    </a:ext>
                  </a:extLst>
                </p:cNvPr>
                <p:cNvCxnSpPr/>
                <p:nvPr/>
              </p:nvCxnSpPr>
              <p:spPr>
                <a:xfrm>
                  <a:off x="7608158" y="4572000"/>
                  <a:ext cx="300065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FB295145-3BC0-7BAB-797E-5EA5BCF770D1}"/>
                    </a:ext>
                  </a:extLst>
                </p:cNvPr>
                <p:cNvCxnSpPr/>
                <p:nvPr/>
              </p:nvCxnSpPr>
              <p:spPr>
                <a:xfrm>
                  <a:off x="7608157" y="4937760"/>
                  <a:ext cx="300065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F8A28D0C-A94D-97CE-4432-CEFB05F17FB8}"/>
                    </a:ext>
                  </a:extLst>
                </p:cNvPr>
                <p:cNvCxnSpPr/>
                <p:nvPr/>
              </p:nvCxnSpPr>
              <p:spPr>
                <a:xfrm>
                  <a:off x="7608157" y="5303520"/>
                  <a:ext cx="300065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CA27F168-BF3B-7018-9A01-EDF248FB6C85}"/>
                    </a:ext>
                  </a:extLst>
                </p:cNvPr>
                <p:cNvCxnSpPr/>
                <p:nvPr/>
              </p:nvCxnSpPr>
              <p:spPr>
                <a:xfrm>
                  <a:off x="7608157" y="5665470"/>
                  <a:ext cx="300065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DAEAF647-B7FC-D107-DE54-2B9DC566BECB}"/>
                    </a:ext>
                  </a:extLst>
                </p:cNvPr>
                <p:cNvCxnSpPr/>
                <p:nvPr/>
              </p:nvCxnSpPr>
              <p:spPr>
                <a:xfrm>
                  <a:off x="7608156" y="6017895"/>
                  <a:ext cx="300065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1CAF0A-45B8-CC27-7369-10235F6C9C79}"/>
                </a:ext>
              </a:extLst>
            </p:cNvPr>
            <p:cNvSpPr/>
            <p:nvPr/>
          </p:nvSpPr>
          <p:spPr>
            <a:xfrm>
              <a:off x="8422777" y="6135613"/>
              <a:ext cx="1899823" cy="36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GPU Memory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BEC43C3-7187-25BA-F8AA-F6AED859A4EE}"/>
              </a:ext>
            </a:extLst>
          </p:cNvPr>
          <p:cNvGrpSpPr/>
          <p:nvPr/>
        </p:nvGrpSpPr>
        <p:grpSpPr>
          <a:xfrm>
            <a:off x="6305550" y="339446"/>
            <a:ext cx="5017634" cy="2929167"/>
            <a:chOff x="6305550" y="339446"/>
            <a:chExt cx="5017634" cy="2894965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A22066D-E90F-5936-FCD9-D16206720FE7}"/>
                </a:ext>
              </a:extLst>
            </p:cNvPr>
            <p:cNvSpPr/>
            <p:nvPr/>
          </p:nvSpPr>
          <p:spPr>
            <a:xfrm>
              <a:off x="6305550" y="403856"/>
              <a:ext cx="1222159" cy="2419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</a:rPr>
                <a:t>dev_ptr_s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3" name="Arrow: Right 42">
              <a:extLst>
                <a:ext uri="{FF2B5EF4-FFF2-40B4-BE49-F238E27FC236}">
                  <a16:creationId xmlns:a16="http://schemas.microsoft.com/office/drawing/2014/main" id="{D14B1F93-A266-41EC-A95C-3F36B200A82C}"/>
                </a:ext>
              </a:extLst>
            </p:cNvPr>
            <p:cNvSpPr/>
            <p:nvPr/>
          </p:nvSpPr>
          <p:spPr>
            <a:xfrm>
              <a:off x="7425884" y="420329"/>
              <a:ext cx="896644" cy="234350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3EC9F7D-905A-3850-4BD0-D36BDD0C3AA7}"/>
                </a:ext>
              </a:extLst>
            </p:cNvPr>
            <p:cNvGrpSpPr/>
            <p:nvPr/>
          </p:nvGrpSpPr>
          <p:grpSpPr>
            <a:xfrm>
              <a:off x="8322527" y="339446"/>
              <a:ext cx="3000657" cy="2894965"/>
              <a:chOff x="5321875" y="331193"/>
              <a:chExt cx="3000657" cy="2894965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A55DDE0-44DB-2F02-D251-8E4B05032FEE}"/>
                  </a:ext>
                </a:extLst>
              </p:cNvPr>
              <p:cNvSpPr/>
              <p:nvPr/>
            </p:nvSpPr>
            <p:spPr>
              <a:xfrm>
                <a:off x="5321879" y="331193"/>
                <a:ext cx="3000653" cy="2894965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51BE8184-8053-A2BD-A7C8-56EEFD55DBF0}"/>
                  </a:ext>
                </a:extLst>
              </p:cNvPr>
              <p:cNvCxnSpPr/>
              <p:nvPr/>
            </p:nvCxnSpPr>
            <p:spPr>
              <a:xfrm>
                <a:off x="5321877" y="737273"/>
                <a:ext cx="300065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A09FFF90-C3B4-C5B2-3209-4A4733B3C234}"/>
                  </a:ext>
                </a:extLst>
              </p:cNvPr>
              <p:cNvCxnSpPr/>
              <p:nvPr/>
            </p:nvCxnSpPr>
            <p:spPr>
              <a:xfrm>
                <a:off x="5321876" y="1102737"/>
                <a:ext cx="300065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A402C1F1-DC5E-C464-4918-E35B1383E8FA}"/>
                  </a:ext>
                </a:extLst>
              </p:cNvPr>
              <p:cNvCxnSpPr/>
              <p:nvPr/>
            </p:nvCxnSpPr>
            <p:spPr>
              <a:xfrm>
                <a:off x="5321876" y="1468793"/>
                <a:ext cx="300065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824FA535-C40E-A540-04AD-A4F037FA0CE6}"/>
                  </a:ext>
                </a:extLst>
              </p:cNvPr>
              <p:cNvCxnSpPr/>
              <p:nvPr/>
            </p:nvCxnSpPr>
            <p:spPr>
              <a:xfrm>
                <a:off x="5321876" y="1834553"/>
                <a:ext cx="300065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A4535FB-10D5-5E33-7FBA-DF4E7195129D}"/>
                  </a:ext>
                </a:extLst>
              </p:cNvPr>
              <p:cNvCxnSpPr/>
              <p:nvPr/>
            </p:nvCxnSpPr>
            <p:spPr>
              <a:xfrm>
                <a:off x="5321876" y="2200313"/>
                <a:ext cx="300065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B5567A99-A376-90A8-7F4B-5FAD417A1E9F}"/>
                  </a:ext>
                </a:extLst>
              </p:cNvPr>
              <p:cNvCxnSpPr/>
              <p:nvPr/>
            </p:nvCxnSpPr>
            <p:spPr>
              <a:xfrm>
                <a:off x="5321875" y="2566073"/>
                <a:ext cx="300065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8FE659A1-E14A-6321-D97E-B070C19E0392}"/>
                  </a:ext>
                </a:extLst>
              </p:cNvPr>
              <p:cNvCxnSpPr/>
              <p:nvPr/>
            </p:nvCxnSpPr>
            <p:spPr>
              <a:xfrm>
                <a:off x="5321875" y="2928023"/>
                <a:ext cx="300065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2467CCF-6FA4-BA59-0A35-FEEE0A77A769}"/>
              </a:ext>
            </a:extLst>
          </p:cNvPr>
          <p:cNvGrpSpPr/>
          <p:nvPr/>
        </p:nvGrpSpPr>
        <p:grpSpPr>
          <a:xfrm>
            <a:off x="6064436" y="4336857"/>
            <a:ext cx="5258745" cy="1131878"/>
            <a:chOff x="6064436" y="4336857"/>
            <a:chExt cx="5258745" cy="1093464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B2C2C13C-5A21-0D7B-7715-2E8E2AEA6997}"/>
                </a:ext>
              </a:extLst>
            </p:cNvPr>
            <p:cNvGrpSpPr/>
            <p:nvPr/>
          </p:nvGrpSpPr>
          <p:grpSpPr>
            <a:xfrm>
              <a:off x="8322526" y="4336857"/>
              <a:ext cx="3000655" cy="1093464"/>
              <a:chOff x="5321865" y="4355501"/>
              <a:chExt cx="3000655" cy="1093464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6030DC5-2AFA-5E18-FF04-9DD27FA5E44E}"/>
                  </a:ext>
                </a:extLst>
              </p:cNvPr>
              <p:cNvSpPr/>
              <p:nvPr/>
            </p:nvSpPr>
            <p:spPr>
              <a:xfrm>
                <a:off x="5321866" y="4355501"/>
                <a:ext cx="3000654" cy="1093464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36462609-9883-769B-F1DE-C89124A8772C}"/>
                  </a:ext>
                </a:extLst>
              </p:cNvPr>
              <p:cNvCxnSpPr/>
              <p:nvPr/>
            </p:nvCxnSpPr>
            <p:spPr>
              <a:xfrm>
                <a:off x="5321866" y="4713008"/>
                <a:ext cx="300065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85E3B243-B46C-7B95-0D36-EF08FC1F9E22}"/>
                  </a:ext>
                </a:extLst>
              </p:cNvPr>
              <p:cNvCxnSpPr/>
              <p:nvPr/>
            </p:nvCxnSpPr>
            <p:spPr>
              <a:xfrm>
                <a:off x="5321865" y="5078768"/>
                <a:ext cx="300065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Arrow: Right 67">
              <a:extLst>
                <a:ext uri="{FF2B5EF4-FFF2-40B4-BE49-F238E27FC236}">
                  <a16:creationId xmlns:a16="http://schemas.microsoft.com/office/drawing/2014/main" id="{1A0ACFB0-8704-E5A3-01B2-4991518CE70F}"/>
                </a:ext>
              </a:extLst>
            </p:cNvPr>
            <p:cNvSpPr/>
            <p:nvPr/>
          </p:nvSpPr>
          <p:spPr>
            <a:xfrm>
              <a:off x="7394325" y="4348019"/>
              <a:ext cx="896644" cy="234350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25A957B-DD6C-8FE2-4265-F35EB08C7C16}"/>
                </a:ext>
              </a:extLst>
            </p:cNvPr>
            <p:cNvSpPr/>
            <p:nvPr/>
          </p:nvSpPr>
          <p:spPr>
            <a:xfrm>
              <a:off x="6064436" y="4348018"/>
              <a:ext cx="1329884" cy="2343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d_offsets_k1</a:t>
              </a:r>
            </a:p>
          </p:txBody>
        </p:sp>
      </p:grpSp>
      <p:pic>
        <p:nvPicPr>
          <p:cNvPr id="70" name="Picture 69" descr="A screen 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6173117E-E7D2-A251-C44B-9F87CE733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40" y="3568921"/>
            <a:ext cx="5230965" cy="159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26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C083A-5859-EAF7-3E0C-E4030AA42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322" y="816259"/>
            <a:ext cx="3265134" cy="1325563"/>
          </a:xfrm>
        </p:spPr>
        <p:txBody>
          <a:bodyPr/>
          <a:lstStyle/>
          <a:p>
            <a:r>
              <a:rPr lang="en-US" dirty="0"/>
              <a:t>DESERIALIZATION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1E26D-8EE7-2AF8-73FB-6FC516C01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946" y="3249602"/>
            <a:ext cx="3171825" cy="251936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Signal group allocation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Transfer signal group from GPU to CPU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44AF8-AF1E-8ADD-491B-986C91F8E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B7C910-60A4-4E4D-3668-128517519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232" y="4509284"/>
            <a:ext cx="6873836" cy="691601"/>
          </a:xfrm>
          <a:prstGeom prst="rect">
            <a:avLst/>
          </a:prstGeom>
        </p:spPr>
      </p:pic>
      <p:pic>
        <p:nvPicPr>
          <p:cNvPr id="8" name="Picture 7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C130FE71-519D-CB5B-AE98-3EF225181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232" y="2723147"/>
            <a:ext cx="6873836" cy="108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09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A5CC8-5124-CC02-AC4F-94B538249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88" y="292476"/>
            <a:ext cx="3247379" cy="1325563"/>
          </a:xfrm>
        </p:spPr>
        <p:txBody>
          <a:bodyPr/>
          <a:lstStyle/>
          <a:p>
            <a:r>
              <a:rPr lang="en-US" dirty="0"/>
              <a:t>DESERIALIZATION API 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C24F5F-42BD-E33F-8A5A-5D4188F8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5" descr="A picture containing text, screenshot, software&#10;&#10;Description automatically generated">
            <a:extLst>
              <a:ext uri="{FF2B5EF4-FFF2-40B4-BE49-F238E27FC236}">
                <a16:creationId xmlns:a16="http://schemas.microsoft.com/office/drawing/2014/main" id="{DE993B1A-D1CC-AEA5-EC5F-39BD864B1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962" y="2054716"/>
            <a:ext cx="10214075" cy="36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8991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067D-2726-2DDA-1F31-71C9A6DB5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4" y="258445"/>
            <a:ext cx="3419985" cy="1325563"/>
          </a:xfrm>
        </p:spPr>
        <p:txBody>
          <a:bodyPr/>
          <a:lstStyle/>
          <a:p>
            <a:r>
              <a:rPr lang="en-US" dirty="0"/>
              <a:t>DESERIALIZATION API 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A6627-7B95-8158-B0E3-BDF3F28B3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23</a:t>
            </a:fld>
            <a:endParaRPr lang="en-US" dirty="0"/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D7FB05B7-3CDB-4865-CC66-BBED1EAC8494}"/>
              </a:ext>
            </a:extLst>
          </p:cNvPr>
          <p:cNvGrpSpPr/>
          <p:nvPr/>
        </p:nvGrpSpPr>
        <p:grpSpPr>
          <a:xfrm>
            <a:off x="-192373" y="4955309"/>
            <a:ext cx="11754079" cy="926723"/>
            <a:chOff x="-191581" y="4955944"/>
            <a:chExt cx="11754079" cy="92672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BDBB214-098A-681E-6C3C-B18A0CAC7360}"/>
                </a:ext>
              </a:extLst>
            </p:cNvPr>
            <p:cNvSpPr/>
            <p:nvPr/>
          </p:nvSpPr>
          <p:spPr>
            <a:xfrm>
              <a:off x="1945146" y="4955944"/>
              <a:ext cx="9617352" cy="923278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6"/>
                </a:solidFill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4E83614-9B39-CFFB-D6BF-C4678AAB9D19}"/>
                </a:ext>
              </a:extLst>
            </p:cNvPr>
            <p:cNvGrpSpPr/>
            <p:nvPr/>
          </p:nvGrpSpPr>
          <p:grpSpPr>
            <a:xfrm>
              <a:off x="2403607" y="4959389"/>
              <a:ext cx="8659325" cy="923278"/>
              <a:chOff x="2857662" y="3228496"/>
              <a:chExt cx="8659325" cy="923278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45762BD-9834-2E35-8949-7895454F00BD}"/>
                  </a:ext>
                </a:extLst>
              </p:cNvPr>
              <p:cNvCxnSpPr/>
              <p:nvPr/>
            </p:nvCxnSpPr>
            <p:spPr>
              <a:xfrm>
                <a:off x="2857662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8B648E2-C946-1FC2-6D5C-60212E6416E4}"/>
                  </a:ext>
                </a:extLst>
              </p:cNvPr>
              <p:cNvCxnSpPr/>
              <p:nvPr/>
            </p:nvCxnSpPr>
            <p:spPr>
              <a:xfrm>
                <a:off x="3367397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B1A9F00-A2C7-7761-01E8-44355DFA3E2A}"/>
                  </a:ext>
                </a:extLst>
              </p:cNvPr>
              <p:cNvCxnSpPr/>
              <p:nvPr/>
            </p:nvCxnSpPr>
            <p:spPr>
              <a:xfrm>
                <a:off x="3916037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CE28EBB-C538-0BD6-D9F3-F2569E709BF9}"/>
                  </a:ext>
                </a:extLst>
              </p:cNvPr>
              <p:cNvCxnSpPr/>
              <p:nvPr/>
            </p:nvCxnSpPr>
            <p:spPr>
              <a:xfrm>
                <a:off x="4464677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0938B6E-F945-7274-8CD6-37C26E2C235C}"/>
                  </a:ext>
                </a:extLst>
              </p:cNvPr>
              <p:cNvCxnSpPr/>
              <p:nvPr/>
            </p:nvCxnSpPr>
            <p:spPr>
              <a:xfrm>
                <a:off x="5013317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1C1BFDCA-7C8E-8A61-95F3-C92EF75DB6A2}"/>
                  </a:ext>
                </a:extLst>
              </p:cNvPr>
              <p:cNvCxnSpPr/>
              <p:nvPr/>
            </p:nvCxnSpPr>
            <p:spPr>
              <a:xfrm>
                <a:off x="5561957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595752C-605D-D9C6-FC41-21233971BF84}"/>
                  </a:ext>
                </a:extLst>
              </p:cNvPr>
              <p:cNvCxnSpPr/>
              <p:nvPr/>
            </p:nvCxnSpPr>
            <p:spPr>
              <a:xfrm>
                <a:off x="6110597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5DE82B7-5DEA-284C-FCF5-5B1639A0DC75}"/>
                  </a:ext>
                </a:extLst>
              </p:cNvPr>
              <p:cNvCxnSpPr/>
              <p:nvPr/>
            </p:nvCxnSpPr>
            <p:spPr>
              <a:xfrm>
                <a:off x="6659237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74B593F-44ED-C913-184E-0C991D616AFF}"/>
                  </a:ext>
                </a:extLst>
              </p:cNvPr>
              <p:cNvCxnSpPr/>
              <p:nvPr/>
            </p:nvCxnSpPr>
            <p:spPr>
              <a:xfrm>
                <a:off x="7207877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C508383-59CF-4292-E0D8-58729F0E0DE6}"/>
                  </a:ext>
                </a:extLst>
              </p:cNvPr>
              <p:cNvCxnSpPr/>
              <p:nvPr/>
            </p:nvCxnSpPr>
            <p:spPr>
              <a:xfrm>
                <a:off x="7756517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11226DDD-1771-910D-994F-D17C5150F7EF}"/>
                  </a:ext>
                </a:extLst>
              </p:cNvPr>
              <p:cNvCxnSpPr/>
              <p:nvPr/>
            </p:nvCxnSpPr>
            <p:spPr>
              <a:xfrm>
                <a:off x="8305157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46DC003F-717C-635E-A75D-676B64B26257}"/>
                  </a:ext>
                </a:extLst>
              </p:cNvPr>
              <p:cNvCxnSpPr/>
              <p:nvPr/>
            </p:nvCxnSpPr>
            <p:spPr>
              <a:xfrm>
                <a:off x="8853797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540C165-91B7-9869-3E53-C3CE7F61EB17}"/>
                  </a:ext>
                </a:extLst>
              </p:cNvPr>
              <p:cNvCxnSpPr/>
              <p:nvPr/>
            </p:nvCxnSpPr>
            <p:spPr>
              <a:xfrm>
                <a:off x="9402437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B7B4B02-6AB3-C60D-8C09-2DB2966262D4}"/>
                  </a:ext>
                </a:extLst>
              </p:cNvPr>
              <p:cNvCxnSpPr/>
              <p:nvPr/>
            </p:nvCxnSpPr>
            <p:spPr>
              <a:xfrm>
                <a:off x="9951077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932D3256-ECB6-EA3E-303E-6838A5C9EBEC}"/>
                  </a:ext>
                </a:extLst>
              </p:cNvPr>
              <p:cNvCxnSpPr/>
              <p:nvPr/>
            </p:nvCxnSpPr>
            <p:spPr>
              <a:xfrm>
                <a:off x="10499717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57A3502-2F12-C060-07CD-A11007EB70B8}"/>
                  </a:ext>
                </a:extLst>
              </p:cNvPr>
              <p:cNvCxnSpPr/>
              <p:nvPr/>
            </p:nvCxnSpPr>
            <p:spPr>
              <a:xfrm>
                <a:off x="11048357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4C5FEFCF-84E9-615F-4829-E6332F2B2D39}"/>
                  </a:ext>
                </a:extLst>
              </p:cNvPr>
              <p:cNvCxnSpPr/>
              <p:nvPr/>
            </p:nvCxnSpPr>
            <p:spPr>
              <a:xfrm>
                <a:off x="11516987" y="3228496"/>
                <a:ext cx="0" cy="9232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B6B3C92-EC7F-C8F2-7438-28D35EAF1AA4}"/>
                </a:ext>
              </a:extLst>
            </p:cNvPr>
            <p:cNvSpPr/>
            <p:nvPr/>
          </p:nvSpPr>
          <p:spPr>
            <a:xfrm>
              <a:off x="-191581" y="5183193"/>
              <a:ext cx="2327012" cy="5942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</a:rPr>
                <a:t>SignalGroup_Type_A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698D21D4-10C1-88C6-324C-584BCB84CAAA}"/>
              </a:ext>
            </a:extLst>
          </p:cNvPr>
          <p:cNvGrpSpPr/>
          <p:nvPr/>
        </p:nvGrpSpPr>
        <p:grpSpPr>
          <a:xfrm>
            <a:off x="1109509" y="2973860"/>
            <a:ext cx="10456991" cy="923278"/>
            <a:chOff x="1109509" y="2973860"/>
            <a:chExt cx="10456991" cy="92327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10DC7EE-4CDA-CC03-3691-B03F2A1EE2CA}"/>
                </a:ext>
              </a:extLst>
            </p:cNvPr>
            <p:cNvGrpSpPr/>
            <p:nvPr/>
          </p:nvGrpSpPr>
          <p:grpSpPr>
            <a:xfrm>
              <a:off x="1109509" y="2973860"/>
              <a:ext cx="10456991" cy="923278"/>
              <a:chOff x="1569086" y="5222453"/>
              <a:chExt cx="10456991" cy="923278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F486E5D6-461F-FD31-DC5E-283F0B8AD4C8}"/>
                  </a:ext>
                </a:extLst>
              </p:cNvPr>
              <p:cNvGrpSpPr/>
              <p:nvPr/>
            </p:nvGrpSpPr>
            <p:grpSpPr>
              <a:xfrm>
                <a:off x="2891309" y="5222453"/>
                <a:ext cx="8659325" cy="923278"/>
                <a:chOff x="2857662" y="3228496"/>
                <a:chExt cx="8659325" cy="923278"/>
              </a:xfrm>
            </p:grpSpPr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EF3805B3-E5BD-2CC5-6196-8094572A10EC}"/>
                    </a:ext>
                  </a:extLst>
                </p:cNvPr>
                <p:cNvCxnSpPr/>
                <p:nvPr/>
              </p:nvCxnSpPr>
              <p:spPr>
                <a:xfrm>
                  <a:off x="2857662" y="3228496"/>
                  <a:ext cx="0" cy="92327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3EC36288-E3A7-D9DE-8255-F793BD84B0A5}"/>
                    </a:ext>
                  </a:extLst>
                </p:cNvPr>
                <p:cNvCxnSpPr/>
                <p:nvPr/>
              </p:nvCxnSpPr>
              <p:spPr>
                <a:xfrm>
                  <a:off x="3367397" y="3228496"/>
                  <a:ext cx="0" cy="92327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85710AC4-1C9F-CA06-FA4C-D7179538DCF1}"/>
                    </a:ext>
                  </a:extLst>
                </p:cNvPr>
                <p:cNvCxnSpPr/>
                <p:nvPr/>
              </p:nvCxnSpPr>
              <p:spPr>
                <a:xfrm>
                  <a:off x="3916037" y="3228496"/>
                  <a:ext cx="0" cy="92327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017B60A1-DD85-20FB-A048-7D7954E32E89}"/>
                    </a:ext>
                  </a:extLst>
                </p:cNvPr>
                <p:cNvCxnSpPr/>
                <p:nvPr/>
              </p:nvCxnSpPr>
              <p:spPr>
                <a:xfrm>
                  <a:off x="4464677" y="3228496"/>
                  <a:ext cx="0" cy="92327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8E174429-56E0-56F8-4A12-23DF1C1DC1E4}"/>
                    </a:ext>
                  </a:extLst>
                </p:cNvPr>
                <p:cNvCxnSpPr/>
                <p:nvPr/>
              </p:nvCxnSpPr>
              <p:spPr>
                <a:xfrm>
                  <a:off x="5013317" y="3228496"/>
                  <a:ext cx="0" cy="92327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63220F98-AE99-88F6-E32F-7DB62744465D}"/>
                    </a:ext>
                  </a:extLst>
                </p:cNvPr>
                <p:cNvCxnSpPr/>
                <p:nvPr/>
              </p:nvCxnSpPr>
              <p:spPr>
                <a:xfrm>
                  <a:off x="5561957" y="3228496"/>
                  <a:ext cx="0" cy="92327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392493C0-3E4E-1337-B75B-ADA77750F02C}"/>
                    </a:ext>
                  </a:extLst>
                </p:cNvPr>
                <p:cNvCxnSpPr/>
                <p:nvPr/>
              </p:nvCxnSpPr>
              <p:spPr>
                <a:xfrm>
                  <a:off x="6110597" y="3228496"/>
                  <a:ext cx="0" cy="92327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5F6B1043-70F2-D4F3-9358-F5E1A3D1F128}"/>
                    </a:ext>
                  </a:extLst>
                </p:cNvPr>
                <p:cNvCxnSpPr/>
                <p:nvPr/>
              </p:nvCxnSpPr>
              <p:spPr>
                <a:xfrm>
                  <a:off x="6659237" y="3228496"/>
                  <a:ext cx="0" cy="92327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91AF3752-D453-2B9D-7437-DED4884C4ECE}"/>
                    </a:ext>
                  </a:extLst>
                </p:cNvPr>
                <p:cNvCxnSpPr/>
                <p:nvPr/>
              </p:nvCxnSpPr>
              <p:spPr>
                <a:xfrm>
                  <a:off x="7207877" y="3228496"/>
                  <a:ext cx="0" cy="92327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19CFEC91-DEE7-3142-3150-59B5EA89CC68}"/>
                    </a:ext>
                  </a:extLst>
                </p:cNvPr>
                <p:cNvCxnSpPr/>
                <p:nvPr/>
              </p:nvCxnSpPr>
              <p:spPr>
                <a:xfrm>
                  <a:off x="7756517" y="3228496"/>
                  <a:ext cx="0" cy="92327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E8073EDD-6ECD-1C16-7961-D80A87EE0407}"/>
                    </a:ext>
                  </a:extLst>
                </p:cNvPr>
                <p:cNvCxnSpPr/>
                <p:nvPr/>
              </p:nvCxnSpPr>
              <p:spPr>
                <a:xfrm>
                  <a:off x="8305157" y="3228496"/>
                  <a:ext cx="0" cy="92327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6B4FEA12-8E18-494C-89D0-DD73766E2D49}"/>
                    </a:ext>
                  </a:extLst>
                </p:cNvPr>
                <p:cNvCxnSpPr/>
                <p:nvPr/>
              </p:nvCxnSpPr>
              <p:spPr>
                <a:xfrm>
                  <a:off x="8853797" y="3228496"/>
                  <a:ext cx="0" cy="92327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625350A5-5CF3-4687-A37F-BE805B9DA93A}"/>
                    </a:ext>
                  </a:extLst>
                </p:cNvPr>
                <p:cNvCxnSpPr/>
                <p:nvPr/>
              </p:nvCxnSpPr>
              <p:spPr>
                <a:xfrm>
                  <a:off x="9402437" y="3228496"/>
                  <a:ext cx="0" cy="92327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8F4F1B32-07B9-DF17-D7FC-3DA973362028}"/>
                    </a:ext>
                  </a:extLst>
                </p:cNvPr>
                <p:cNvCxnSpPr/>
                <p:nvPr/>
              </p:nvCxnSpPr>
              <p:spPr>
                <a:xfrm>
                  <a:off x="9951077" y="3228496"/>
                  <a:ext cx="0" cy="92327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4448B799-78B1-C37F-6887-C7513643B9EF}"/>
                    </a:ext>
                  </a:extLst>
                </p:cNvPr>
                <p:cNvCxnSpPr/>
                <p:nvPr/>
              </p:nvCxnSpPr>
              <p:spPr>
                <a:xfrm>
                  <a:off x="10499717" y="3228496"/>
                  <a:ext cx="0" cy="92327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43C19696-3EE3-EA44-812A-2E29F5C5EF64}"/>
                    </a:ext>
                  </a:extLst>
                </p:cNvPr>
                <p:cNvCxnSpPr/>
                <p:nvPr/>
              </p:nvCxnSpPr>
              <p:spPr>
                <a:xfrm>
                  <a:off x="11048357" y="3228496"/>
                  <a:ext cx="0" cy="92327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E0E76FE4-7FBD-80B7-F455-AD1DD1AF3317}"/>
                    </a:ext>
                  </a:extLst>
                </p:cNvPr>
                <p:cNvCxnSpPr/>
                <p:nvPr/>
              </p:nvCxnSpPr>
              <p:spPr>
                <a:xfrm>
                  <a:off x="11516987" y="3228496"/>
                  <a:ext cx="0" cy="92327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FB16291-3BF2-4824-27E8-9703A4C527F1}"/>
                  </a:ext>
                </a:extLst>
              </p:cNvPr>
              <p:cNvSpPr/>
              <p:nvPr/>
            </p:nvSpPr>
            <p:spPr>
              <a:xfrm>
                <a:off x="1569086" y="5386974"/>
                <a:ext cx="795585" cy="5942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Buffer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B145BD7-E01E-0329-54B1-136489E6178C}"/>
                  </a:ext>
                </a:extLst>
              </p:cNvPr>
              <p:cNvSpPr/>
              <p:nvPr/>
            </p:nvSpPr>
            <p:spPr>
              <a:xfrm>
                <a:off x="2408725" y="5222453"/>
                <a:ext cx="9617352" cy="92327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49116BB0-7E66-952D-7F0F-B763AEBAFB70}"/>
                  </a:ext>
                </a:extLst>
              </p:cNvPr>
              <p:cNvGrpSpPr/>
              <p:nvPr/>
            </p:nvGrpSpPr>
            <p:grpSpPr>
              <a:xfrm>
                <a:off x="2900834" y="5222453"/>
                <a:ext cx="8659325" cy="923278"/>
                <a:chOff x="2857662" y="3228496"/>
                <a:chExt cx="8659325" cy="923278"/>
              </a:xfrm>
            </p:grpSpPr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1B8328F6-4B3B-A839-EADC-16667DE4BE09}"/>
                    </a:ext>
                  </a:extLst>
                </p:cNvPr>
                <p:cNvCxnSpPr/>
                <p:nvPr/>
              </p:nvCxnSpPr>
              <p:spPr>
                <a:xfrm>
                  <a:off x="2857662" y="3228496"/>
                  <a:ext cx="0" cy="92327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D312081D-5703-3243-56A3-E697D3AA4298}"/>
                    </a:ext>
                  </a:extLst>
                </p:cNvPr>
                <p:cNvCxnSpPr/>
                <p:nvPr/>
              </p:nvCxnSpPr>
              <p:spPr>
                <a:xfrm>
                  <a:off x="3367397" y="3228496"/>
                  <a:ext cx="0" cy="92327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B08BFD14-4817-F14B-A01A-54C440A43E41}"/>
                    </a:ext>
                  </a:extLst>
                </p:cNvPr>
                <p:cNvCxnSpPr/>
                <p:nvPr/>
              </p:nvCxnSpPr>
              <p:spPr>
                <a:xfrm>
                  <a:off x="3916037" y="3228496"/>
                  <a:ext cx="0" cy="92327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61B27DB4-A5D8-D332-83AD-4D458E0C6CA0}"/>
                    </a:ext>
                  </a:extLst>
                </p:cNvPr>
                <p:cNvCxnSpPr/>
                <p:nvPr/>
              </p:nvCxnSpPr>
              <p:spPr>
                <a:xfrm>
                  <a:off x="4464677" y="3228496"/>
                  <a:ext cx="0" cy="92327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1841E5F5-E2F2-5794-4704-2E3084CDE48F}"/>
                    </a:ext>
                  </a:extLst>
                </p:cNvPr>
                <p:cNvCxnSpPr/>
                <p:nvPr/>
              </p:nvCxnSpPr>
              <p:spPr>
                <a:xfrm>
                  <a:off x="5013317" y="3228496"/>
                  <a:ext cx="0" cy="92327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D259FB65-6BD1-D62F-06C8-F7B336029A30}"/>
                    </a:ext>
                  </a:extLst>
                </p:cNvPr>
                <p:cNvCxnSpPr/>
                <p:nvPr/>
              </p:nvCxnSpPr>
              <p:spPr>
                <a:xfrm>
                  <a:off x="5561957" y="3228496"/>
                  <a:ext cx="0" cy="92327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976C3570-6A52-C6D3-9D74-E62AC50F37B2}"/>
                    </a:ext>
                  </a:extLst>
                </p:cNvPr>
                <p:cNvCxnSpPr/>
                <p:nvPr/>
              </p:nvCxnSpPr>
              <p:spPr>
                <a:xfrm>
                  <a:off x="6110597" y="3228496"/>
                  <a:ext cx="0" cy="92327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02956130-8136-24FF-C64F-4070A88B6C37}"/>
                    </a:ext>
                  </a:extLst>
                </p:cNvPr>
                <p:cNvCxnSpPr/>
                <p:nvPr/>
              </p:nvCxnSpPr>
              <p:spPr>
                <a:xfrm>
                  <a:off x="6659237" y="3228496"/>
                  <a:ext cx="0" cy="92327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CE68C077-5B18-604B-EAA3-ECDD3694AB81}"/>
                    </a:ext>
                  </a:extLst>
                </p:cNvPr>
                <p:cNvCxnSpPr/>
                <p:nvPr/>
              </p:nvCxnSpPr>
              <p:spPr>
                <a:xfrm>
                  <a:off x="7207877" y="3228496"/>
                  <a:ext cx="0" cy="92327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572D6C1F-E61A-1F67-9652-4AC26A158E42}"/>
                    </a:ext>
                  </a:extLst>
                </p:cNvPr>
                <p:cNvCxnSpPr/>
                <p:nvPr/>
              </p:nvCxnSpPr>
              <p:spPr>
                <a:xfrm>
                  <a:off x="7756517" y="3228496"/>
                  <a:ext cx="0" cy="92327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D1A59F9E-15F0-AB18-CAB3-D652F1C8E53E}"/>
                    </a:ext>
                  </a:extLst>
                </p:cNvPr>
                <p:cNvCxnSpPr/>
                <p:nvPr/>
              </p:nvCxnSpPr>
              <p:spPr>
                <a:xfrm>
                  <a:off x="8305157" y="3228496"/>
                  <a:ext cx="0" cy="92327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217DB8CA-62FF-DBB1-B3F0-54FBD73B458C}"/>
                    </a:ext>
                  </a:extLst>
                </p:cNvPr>
                <p:cNvCxnSpPr/>
                <p:nvPr/>
              </p:nvCxnSpPr>
              <p:spPr>
                <a:xfrm>
                  <a:off x="8853797" y="3228496"/>
                  <a:ext cx="0" cy="92327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2F1014E1-798D-6435-3511-1485ECE7B1C1}"/>
                    </a:ext>
                  </a:extLst>
                </p:cNvPr>
                <p:cNvCxnSpPr/>
                <p:nvPr/>
              </p:nvCxnSpPr>
              <p:spPr>
                <a:xfrm>
                  <a:off x="9402437" y="3228496"/>
                  <a:ext cx="0" cy="92327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436AEFE-0E34-2405-A99C-98EDB0B45102}"/>
                    </a:ext>
                  </a:extLst>
                </p:cNvPr>
                <p:cNvCxnSpPr/>
                <p:nvPr/>
              </p:nvCxnSpPr>
              <p:spPr>
                <a:xfrm>
                  <a:off x="9951077" y="3228496"/>
                  <a:ext cx="0" cy="92327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B0F9CA39-EEB8-4643-3CD5-F3DD28C43379}"/>
                    </a:ext>
                  </a:extLst>
                </p:cNvPr>
                <p:cNvCxnSpPr/>
                <p:nvPr/>
              </p:nvCxnSpPr>
              <p:spPr>
                <a:xfrm>
                  <a:off x="10499717" y="3228496"/>
                  <a:ext cx="0" cy="92327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B57FA7A9-6CDF-0E66-E10F-6D67EEF4C811}"/>
                    </a:ext>
                  </a:extLst>
                </p:cNvPr>
                <p:cNvCxnSpPr/>
                <p:nvPr/>
              </p:nvCxnSpPr>
              <p:spPr>
                <a:xfrm>
                  <a:off x="11048357" y="3228496"/>
                  <a:ext cx="0" cy="92327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ABFD1270-65AE-AA31-1665-69F65AE436E2}"/>
                    </a:ext>
                  </a:extLst>
                </p:cNvPr>
                <p:cNvCxnSpPr/>
                <p:nvPr/>
              </p:nvCxnSpPr>
              <p:spPr>
                <a:xfrm>
                  <a:off x="11516987" y="3228496"/>
                  <a:ext cx="0" cy="92327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0EC0CBA6-04B4-12D8-721B-0D89312D3355}"/>
                </a:ext>
              </a:extLst>
            </p:cNvPr>
            <p:cNvGrpSpPr/>
            <p:nvPr/>
          </p:nvGrpSpPr>
          <p:grpSpPr>
            <a:xfrm>
              <a:off x="2057414" y="3217093"/>
              <a:ext cx="9368085" cy="403072"/>
              <a:chOff x="2057414" y="3217093"/>
              <a:chExt cx="9368085" cy="403072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0D77773-017E-5B5C-5AE6-E8E2F6E0D036}"/>
                  </a:ext>
                </a:extLst>
              </p:cNvPr>
              <p:cNvSpPr txBox="1"/>
              <p:nvPr/>
            </p:nvSpPr>
            <p:spPr>
              <a:xfrm>
                <a:off x="2057414" y="3250833"/>
                <a:ext cx="2412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B5F80C25-03ED-B565-9A1D-77A214DC0E1F}"/>
                  </a:ext>
                </a:extLst>
              </p:cNvPr>
              <p:cNvSpPr txBox="1"/>
              <p:nvPr/>
            </p:nvSpPr>
            <p:spPr>
              <a:xfrm>
                <a:off x="2560830" y="3241453"/>
                <a:ext cx="2412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B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B742B822-4804-5EE2-EDA6-1BEFBAF32456}"/>
                  </a:ext>
                </a:extLst>
              </p:cNvPr>
              <p:cNvSpPr txBox="1"/>
              <p:nvPr/>
            </p:nvSpPr>
            <p:spPr>
              <a:xfrm>
                <a:off x="3094191" y="3241453"/>
                <a:ext cx="2412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C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2A6D7958-070C-E941-27D2-83FC8DA65062}"/>
                  </a:ext>
                </a:extLst>
              </p:cNvPr>
              <p:cNvSpPr txBox="1"/>
              <p:nvPr/>
            </p:nvSpPr>
            <p:spPr>
              <a:xfrm>
                <a:off x="4752183" y="3250833"/>
                <a:ext cx="2412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F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5DDC433-C7CE-6118-5FE2-C3614FC7D722}"/>
                  </a:ext>
                </a:extLst>
              </p:cNvPr>
              <p:cNvSpPr txBox="1"/>
              <p:nvPr/>
            </p:nvSpPr>
            <p:spPr>
              <a:xfrm>
                <a:off x="4213069" y="3241453"/>
                <a:ext cx="2412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E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34EA1288-98F0-2726-70AD-64AB476CCB87}"/>
                  </a:ext>
                </a:extLst>
              </p:cNvPr>
              <p:cNvSpPr txBox="1"/>
              <p:nvPr/>
            </p:nvSpPr>
            <p:spPr>
              <a:xfrm>
                <a:off x="3639059" y="3250833"/>
                <a:ext cx="2412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D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08D23153-3B98-5605-82F1-D1627C6D1ED6}"/>
                  </a:ext>
                </a:extLst>
              </p:cNvPr>
              <p:cNvSpPr txBox="1"/>
              <p:nvPr/>
            </p:nvSpPr>
            <p:spPr>
              <a:xfrm>
                <a:off x="6910316" y="3241453"/>
                <a:ext cx="2412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J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A08018F-0CC1-CEE5-3F47-E979BD570706}"/>
                  </a:ext>
                </a:extLst>
              </p:cNvPr>
              <p:cNvSpPr txBox="1"/>
              <p:nvPr/>
            </p:nvSpPr>
            <p:spPr>
              <a:xfrm>
                <a:off x="6361108" y="3241453"/>
                <a:ext cx="2412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I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C45DCFD0-8660-3200-3917-4C2AF4F0CA2F}"/>
                  </a:ext>
                </a:extLst>
              </p:cNvPr>
              <p:cNvSpPr txBox="1"/>
              <p:nvPr/>
            </p:nvSpPr>
            <p:spPr>
              <a:xfrm>
                <a:off x="5819137" y="3250833"/>
                <a:ext cx="2412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H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62863342-B532-6A2B-8350-A67571605E29}"/>
                  </a:ext>
                </a:extLst>
              </p:cNvPr>
              <p:cNvSpPr txBox="1"/>
              <p:nvPr/>
            </p:nvSpPr>
            <p:spPr>
              <a:xfrm>
                <a:off x="5295171" y="3250833"/>
                <a:ext cx="2412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G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29FD020-C2DF-6A34-D091-AB4F4940B0D0}"/>
                  </a:ext>
                </a:extLst>
              </p:cNvPr>
              <p:cNvSpPr txBox="1"/>
              <p:nvPr/>
            </p:nvSpPr>
            <p:spPr>
              <a:xfrm>
                <a:off x="9134984" y="3217093"/>
                <a:ext cx="2412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N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90D8CC70-1360-4C57-602E-FF499F0F51AC}"/>
                  </a:ext>
                </a:extLst>
              </p:cNvPr>
              <p:cNvSpPr txBox="1"/>
              <p:nvPr/>
            </p:nvSpPr>
            <p:spPr>
              <a:xfrm>
                <a:off x="8594213" y="3218567"/>
                <a:ext cx="1942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M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3935F79-F6D7-F98E-D44D-54AA97DA28ED}"/>
                  </a:ext>
                </a:extLst>
              </p:cNvPr>
              <p:cNvSpPr txBox="1"/>
              <p:nvPr/>
            </p:nvSpPr>
            <p:spPr>
              <a:xfrm>
                <a:off x="8029442" y="3218567"/>
                <a:ext cx="2412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L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7DACD909-3430-2496-12F8-49C411431511}"/>
                  </a:ext>
                </a:extLst>
              </p:cNvPr>
              <p:cNvSpPr txBox="1"/>
              <p:nvPr/>
            </p:nvSpPr>
            <p:spPr>
              <a:xfrm>
                <a:off x="7505386" y="3218567"/>
                <a:ext cx="2412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K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5DB45843-1A87-D0D2-5362-5041684427B9}"/>
                  </a:ext>
                </a:extLst>
              </p:cNvPr>
              <p:cNvSpPr txBox="1"/>
              <p:nvPr/>
            </p:nvSpPr>
            <p:spPr>
              <a:xfrm>
                <a:off x="10734474" y="3241453"/>
                <a:ext cx="2412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Q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7E67152-B7F6-4815-AC18-62A6CED5BF81}"/>
                  </a:ext>
                </a:extLst>
              </p:cNvPr>
              <p:cNvSpPr txBox="1"/>
              <p:nvPr/>
            </p:nvSpPr>
            <p:spPr>
              <a:xfrm>
                <a:off x="10239575" y="3241453"/>
                <a:ext cx="2412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P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7D2660D-DA9E-2D4E-FF98-4AF3111EA7D4}"/>
                  </a:ext>
                </a:extLst>
              </p:cNvPr>
              <p:cNvSpPr txBox="1"/>
              <p:nvPr/>
            </p:nvSpPr>
            <p:spPr>
              <a:xfrm>
                <a:off x="9667216" y="3219083"/>
                <a:ext cx="2412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O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A34832B6-EBBE-86EA-0483-E9F4328BA0D6}"/>
                  </a:ext>
                </a:extLst>
              </p:cNvPr>
              <p:cNvSpPr txBox="1"/>
              <p:nvPr/>
            </p:nvSpPr>
            <p:spPr>
              <a:xfrm>
                <a:off x="11184288" y="3241453"/>
                <a:ext cx="2412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375A5FFB-6A6D-9912-B363-FDD741C2F257}"/>
              </a:ext>
            </a:extLst>
          </p:cNvPr>
          <p:cNvGrpSpPr/>
          <p:nvPr/>
        </p:nvGrpSpPr>
        <p:grpSpPr>
          <a:xfrm>
            <a:off x="408363" y="3905674"/>
            <a:ext cx="11169352" cy="1707375"/>
            <a:chOff x="408363" y="3905674"/>
            <a:chExt cx="11169352" cy="1707375"/>
          </a:xfrm>
        </p:grpSpPr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A3BC58B9-0145-E52C-AB7D-3EC64A57AB26}"/>
                </a:ext>
              </a:extLst>
            </p:cNvPr>
            <p:cNvGrpSpPr/>
            <p:nvPr/>
          </p:nvGrpSpPr>
          <p:grpSpPr>
            <a:xfrm>
              <a:off x="1937933" y="3905674"/>
              <a:ext cx="9639782" cy="1707375"/>
              <a:chOff x="1937933" y="3905674"/>
              <a:chExt cx="9639782" cy="1707375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F771A193-D2B6-85B3-F80D-72298A42DE91}"/>
                  </a:ext>
                </a:extLst>
              </p:cNvPr>
              <p:cNvGrpSpPr/>
              <p:nvPr/>
            </p:nvGrpSpPr>
            <p:grpSpPr>
              <a:xfrm>
                <a:off x="1937933" y="3905674"/>
                <a:ext cx="9639782" cy="1700862"/>
                <a:chOff x="2370008" y="4160295"/>
                <a:chExt cx="9639782" cy="1700862"/>
              </a:xfrm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91A01F84-6565-5869-371A-A5F301F67871}"/>
                    </a:ext>
                  </a:extLst>
                </p:cNvPr>
                <p:cNvGrpSpPr/>
                <p:nvPr/>
              </p:nvGrpSpPr>
              <p:grpSpPr>
                <a:xfrm>
                  <a:off x="2370008" y="5476205"/>
                  <a:ext cx="9639782" cy="384952"/>
                  <a:chOff x="2364670" y="3513915"/>
                  <a:chExt cx="9639782" cy="384952"/>
                </a:xfrm>
              </p:grpSpPr>
              <p:sp>
                <p:nvSpPr>
                  <p:cNvPr id="105" name="Rectangle 104">
                    <a:extLst>
                      <a:ext uri="{FF2B5EF4-FFF2-40B4-BE49-F238E27FC236}">
                        <a16:creationId xmlns:a16="http://schemas.microsoft.com/office/drawing/2014/main" id="{4C914C01-8EB9-7B58-30E3-FCC5058C9B4F}"/>
                      </a:ext>
                    </a:extLst>
                  </p:cNvPr>
                  <p:cNvSpPr/>
                  <p:nvPr/>
                </p:nvSpPr>
                <p:spPr>
                  <a:xfrm>
                    <a:off x="2364670" y="3513922"/>
                    <a:ext cx="476250" cy="3524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6" name="Rectangle 105">
                    <a:extLst>
                      <a:ext uri="{FF2B5EF4-FFF2-40B4-BE49-F238E27FC236}">
                        <a16:creationId xmlns:a16="http://schemas.microsoft.com/office/drawing/2014/main" id="{470E3143-A44E-453B-4C05-84933A45038F}"/>
                      </a:ext>
                    </a:extLst>
                  </p:cNvPr>
                  <p:cNvSpPr/>
                  <p:nvPr/>
                </p:nvSpPr>
                <p:spPr>
                  <a:xfrm>
                    <a:off x="2859768" y="3513921"/>
                    <a:ext cx="476250" cy="3524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7" name="Rectangle 106">
                    <a:extLst>
                      <a:ext uri="{FF2B5EF4-FFF2-40B4-BE49-F238E27FC236}">
                        <a16:creationId xmlns:a16="http://schemas.microsoft.com/office/drawing/2014/main" id="{37574FD5-ADAB-3AEC-7BF8-338890292A91}"/>
                      </a:ext>
                    </a:extLst>
                  </p:cNvPr>
                  <p:cNvSpPr/>
                  <p:nvPr/>
                </p:nvSpPr>
                <p:spPr>
                  <a:xfrm>
                    <a:off x="3432296" y="3513921"/>
                    <a:ext cx="476250" cy="3524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8" name="Rectangle 107">
                    <a:extLst>
                      <a:ext uri="{FF2B5EF4-FFF2-40B4-BE49-F238E27FC236}">
                        <a16:creationId xmlns:a16="http://schemas.microsoft.com/office/drawing/2014/main" id="{C068E640-660C-E34E-12E8-87683624C274}"/>
                      </a:ext>
                    </a:extLst>
                  </p:cNvPr>
                  <p:cNvSpPr/>
                  <p:nvPr/>
                </p:nvSpPr>
                <p:spPr>
                  <a:xfrm>
                    <a:off x="3956352" y="3513921"/>
                    <a:ext cx="476250" cy="3524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9" name="Rectangle 108">
                    <a:extLst>
                      <a:ext uri="{FF2B5EF4-FFF2-40B4-BE49-F238E27FC236}">
                        <a16:creationId xmlns:a16="http://schemas.microsoft.com/office/drawing/2014/main" id="{69426A7D-9475-161B-5D14-D4205157FFB9}"/>
                      </a:ext>
                    </a:extLst>
                  </p:cNvPr>
                  <p:cNvSpPr/>
                  <p:nvPr/>
                </p:nvSpPr>
                <p:spPr>
                  <a:xfrm>
                    <a:off x="4502517" y="3513920"/>
                    <a:ext cx="476250" cy="3524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0" name="Rectangle 109">
                    <a:extLst>
                      <a:ext uri="{FF2B5EF4-FFF2-40B4-BE49-F238E27FC236}">
                        <a16:creationId xmlns:a16="http://schemas.microsoft.com/office/drawing/2014/main" id="{52388D6F-5E46-F2E5-71EA-9F4FA7B3D5E3}"/>
                      </a:ext>
                    </a:extLst>
                  </p:cNvPr>
                  <p:cNvSpPr/>
                  <p:nvPr/>
                </p:nvSpPr>
                <p:spPr>
                  <a:xfrm>
                    <a:off x="5045487" y="3513920"/>
                    <a:ext cx="476250" cy="3524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1" name="Rectangle 110">
                    <a:extLst>
                      <a:ext uri="{FF2B5EF4-FFF2-40B4-BE49-F238E27FC236}">
                        <a16:creationId xmlns:a16="http://schemas.microsoft.com/office/drawing/2014/main" id="{6F8C31F5-419F-CB09-68D2-DE7C480E90A9}"/>
                      </a:ext>
                    </a:extLst>
                  </p:cNvPr>
                  <p:cNvSpPr/>
                  <p:nvPr/>
                </p:nvSpPr>
                <p:spPr>
                  <a:xfrm>
                    <a:off x="5594126" y="3513919"/>
                    <a:ext cx="476250" cy="3524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67EB29B4-3595-BB96-9AF7-44CE24DBEB52}"/>
                      </a:ext>
                    </a:extLst>
                  </p:cNvPr>
                  <p:cNvSpPr/>
                  <p:nvPr/>
                </p:nvSpPr>
                <p:spPr>
                  <a:xfrm>
                    <a:off x="6155121" y="3513919"/>
                    <a:ext cx="476250" cy="3524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970D7491-3BF8-29F4-4775-ACD070895742}"/>
                      </a:ext>
                    </a:extLst>
                  </p:cNvPr>
                  <p:cNvSpPr/>
                  <p:nvPr/>
                </p:nvSpPr>
                <p:spPr>
                  <a:xfrm>
                    <a:off x="6666485" y="3513919"/>
                    <a:ext cx="476250" cy="3524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760175D8-190B-D78F-53B7-F730AE3120B8}"/>
                      </a:ext>
                    </a:extLst>
                  </p:cNvPr>
                  <p:cNvSpPr/>
                  <p:nvPr/>
                </p:nvSpPr>
                <p:spPr>
                  <a:xfrm>
                    <a:off x="7219535" y="3513918"/>
                    <a:ext cx="476250" cy="3524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5" name="Rectangle 114">
                    <a:extLst>
                      <a:ext uri="{FF2B5EF4-FFF2-40B4-BE49-F238E27FC236}">
                        <a16:creationId xmlns:a16="http://schemas.microsoft.com/office/drawing/2014/main" id="{982096CA-C1D6-3A42-A3C1-42E26DD7DA74}"/>
                      </a:ext>
                    </a:extLst>
                  </p:cNvPr>
                  <p:cNvSpPr/>
                  <p:nvPr/>
                </p:nvSpPr>
                <p:spPr>
                  <a:xfrm>
                    <a:off x="7822883" y="3513918"/>
                    <a:ext cx="476250" cy="3524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AAB18633-9F2F-076E-7365-F68EE1DBDE10}"/>
                      </a:ext>
                    </a:extLst>
                  </p:cNvPr>
                  <p:cNvSpPr/>
                  <p:nvPr/>
                </p:nvSpPr>
                <p:spPr>
                  <a:xfrm>
                    <a:off x="8354233" y="3513917"/>
                    <a:ext cx="476250" cy="3524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8BCE0011-5DD6-174E-C50E-98C42B568085}"/>
                      </a:ext>
                    </a:extLst>
                  </p:cNvPr>
                  <p:cNvSpPr/>
                  <p:nvPr/>
                </p:nvSpPr>
                <p:spPr>
                  <a:xfrm>
                    <a:off x="8866329" y="3513916"/>
                    <a:ext cx="476250" cy="3524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8" name="Rectangle 117">
                    <a:extLst>
                      <a:ext uri="{FF2B5EF4-FFF2-40B4-BE49-F238E27FC236}">
                        <a16:creationId xmlns:a16="http://schemas.microsoft.com/office/drawing/2014/main" id="{FAA92AEC-EF2A-090F-6D34-DB68BB9A50A6}"/>
                      </a:ext>
                    </a:extLst>
                  </p:cNvPr>
                  <p:cNvSpPr/>
                  <p:nvPr/>
                </p:nvSpPr>
                <p:spPr>
                  <a:xfrm>
                    <a:off x="9436084" y="3513916"/>
                    <a:ext cx="476250" cy="3524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319E0A8E-7B93-E50F-A238-FA94811C38B0}"/>
                      </a:ext>
                    </a:extLst>
                  </p:cNvPr>
                  <p:cNvSpPr/>
                  <p:nvPr/>
                </p:nvSpPr>
                <p:spPr>
                  <a:xfrm>
                    <a:off x="9989926" y="3513916"/>
                    <a:ext cx="476250" cy="3524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0" name="Rectangle 119">
                    <a:extLst>
                      <a:ext uri="{FF2B5EF4-FFF2-40B4-BE49-F238E27FC236}">
                        <a16:creationId xmlns:a16="http://schemas.microsoft.com/office/drawing/2014/main" id="{DEE89FA7-8FCE-8709-FEE0-B086EED19F77}"/>
                      </a:ext>
                    </a:extLst>
                  </p:cNvPr>
                  <p:cNvSpPr/>
                  <p:nvPr/>
                </p:nvSpPr>
                <p:spPr>
                  <a:xfrm>
                    <a:off x="10548793" y="3513916"/>
                    <a:ext cx="476250" cy="3524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1" name="Rectangle 120">
                    <a:extLst>
                      <a:ext uri="{FF2B5EF4-FFF2-40B4-BE49-F238E27FC236}">
                        <a16:creationId xmlns:a16="http://schemas.microsoft.com/office/drawing/2014/main" id="{00342E9E-11B6-633A-1408-44C29711D01E}"/>
                      </a:ext>
                    </a:extLst>
                  </p:cNvPr>
                  <p:cNvSpPr/>
                  <p:nvPr/>
                </p:nvSpPr>
                <p:spPr>
                  <a:xfrm>
                    <a:off x="11059573" y="3513915"/>
                    <a:ext cx="476250" cy="3524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2" name="Rectangle 121">
                    <a:extLst>
                      <a:ext uri="{FF2B5EF4-FFF2-40B4-BE49-F238E27FC236}">
                        <a16:creationId xmlns:a16="http://schemas.microsoft.com/office/drawing/2014/main" id="{64493159-6B85-E49C-DAB5-CF252167F888}"/>
                      </a:ext>
                    </a:extLst>
                  </p:cNvPr>
                  <p:cNvSpPr/>
                  <p:nvPr/>
                </p:nvSpPr>
                <p:spPr>
                  <a:xfrm>
                    <a:off x="11528202" y="3546442"/>
                    <a:ext cx="476250" cy="3524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529C6659-A29D-CC3F-EA32-C6B44A6D974D}"/>
                    </a:ext>
                  </a:extLst>
                </p:cNvPr>
                <p:cNvGrpSpPr/>
                <p:nvPr/>
              </p:nvGrpSpPr>
              <p:grpSpPr>
                <a:xfrm>
                  <a:off x="2596182" y="4160295"/>
                  <a:ext cx="9266788" cy="1045179"/>
                  <a:chOff x="2596182" y="4160295"/>
                  <a:chExt cx="9266788" cy="1045179"/>
                </a:xfrm>
              </p:grpSpPr>
              <p:sp>
                <p:nvSpPr>
                  <p:cNvPr id="87" name="Arrow: Down 86">
                    <a:extLst>
                      <a:ext uri="{FF2B5EF4-FFF2-40B4-BE49-F238E27FC236}">
                        <a16:creationId xmlns:a16="http://schemas.microsoft.com/office/drawing/2014/main" id="{55EBCE31-C4CE-2EFA-1B3E-F9A8AC070BD4}"/>
                      </a:ext>
                    </a:extLst>
                  </p:cNvPr>
                  <p:cNvSpPr/>
                  <p:nvPr/>
                </p:nvSpPr>
                <p:spPr>
                  <a:xfrm>
                    <a:off x="2596182" y="4168814"/>
                    <a:ext cx="159399" cy="1021187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" name="Arrow: Down 87">
                    <a:extLst>
                      <a:ext uri="{FF2B5EF4-FFF2-40B4-BE49-F238E27FC236}">
                        <a16:creationId xmlns:a16="http://schemas.microsoft.com/office/drawing/2014/main" id="{2D1984FB-FF4D-9B70-BC19-FA2F8FECFB4B}"/>
                      </a:ext>
                    </a:extLst>
                  </p:cNvPr>
                  <p:cNvSpPr/>
                  <p:nvPr/>
                </p:nvSpPr>
                <p:spPr>
                  <a:xfrm>
                    <a:off x="3023531" y="4168814"/>
                    <a:ext cx="159399" cy="1021187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" name="Arrow: Down 88">
                    <a:extLst>
                      <a:ext uri="{FF2B5EF4-FFF2-40B4-BE49-F238E27FC236}">
                        <a16:creationId xmlns:a16="http://schemas.microsoft.com/office/drawing/2014/main" id="{3089EC95-629B-F229-4439-269BADEE3403}"/>
                      </a:ext>
                    </a:extLst>
                  </p:cNvPr>
                  <p:cNvSpPr/>
                  <p:nvPr/>
                </p:nvSpPr>
                <p:spPr>
                  <a:xfrm>
                    <a:off x="3596059" y="4184287"/>
                    <a:ext cx="159399" cy="1021187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" name="Arrow: Down 89">
                    <a:extLst>
                      <a:ext uri="{FF2B5EF4-FFF2-40B4-BE49-F238E27FC236}">
                        <a16:creationId xmlns:a16="http://schemas.microsoft.com/office/drawing/2014/main" id="{5EA5B56E-C5E6-839D-3BE4-EE92AD56A873}"/>
                      </a:ext>
                    </a:extLst>
                  </p:cNvPr>
                  <p:cNvSpPr/>
                  <p:nvPr/>
                </p:nvSpPr>
                <p:spPr>
                  <a:xfrm>
                    <a:off x="4120115" y="4168814"/>
                    <a:ext cx="159399" cy="1021187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" name="Arrow: Down 90">
                    <a:extLst>
                      <a:ext uri="{FF2B5EF4-FFF2-40B4-BE49-F238E27FC236}">
                        <a16:creationId xmlns:a16="http://schemas.microsoft.com/office/drawing/2014/main" id="{3E9EE47F-173A-754F-51AE-444F93555290}"/>
                      </a:ext>
                    </a:extLst>
                  </p:cNvPr>
                  <p:cNvSpPr/>
                  <p:nvPr/>
                </p:nvSpPr>
                <p:spPr>
                  <a:xfrm>
                    <a:off x="4664687" y="4184287"/>
                    <a:ext cx="159399" cy="1021187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" name="Arrow: Down 91">
                    <a:extLst>
                      <a:ext uri="{FF2B5EF4-FFF2-40B4-BE49-F238E27FC236}">
                        <a16:creationId xmlns:a16="http://schemas.microsoft.com/office/drawing/2014/main" id="{68FFD895-9013-0548-D684-6DCA10C13E50}"/>
                      </a:ext>
                    </a:extLst>
                  </p:cNvPr>
                  <p:cNvSpPr/>
                  <p:nvPr/>
                </p:nvSpPr>
                <p:spPr>
                  <a:xfrm>
                    <a:off x="5231315" y="4184287"/>
                    <a:ext cx="159399" cy="1021187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" name="Arrow: Down 92">
                    <a:extLst>
                      <a:ext uri="{FF2B5EF4-FFF2-40B4-BE49-F238E27FC236}">
                        <a16:creationId xmlns:a16="http://schemas.microsoft.com/office/drawing/2014/main" id="{A2722FA9-6F32-D2C0-B328-074BDCAA7384}"/>
                      </a:ext>
                    </a:extLst>
                  </p:cNvPr>
                  <p:cNvSpPr/>
                  <p:nvPr/>
                </p:nvSpPr>
                <p:spPr>
                  <a:xfrm>
                    <a:off x="5757889" y="4168814"/>
                    <a:ext cx="159399" cy="1021187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" name="Arrow: Down 93">
                    <a:extLst>
                      <a:ext uri="{FF2B5EF4-FFF2-40B4-BE49-F238E27FC236}">
                        <a16:creationId xmlns:a16="http://schemas.microsoft.com/office/drawing/2014/main" id="{A31E4CAC-4A8A-2B12-72B6-F52EF4EB4D54}"/>
                      </a:ext>
                    </a:extLst>
                  </p:cNvPr>
                  <p:cNvSpPr/>
                  <p:nvPr/>
                </p:nvSpPr>
                <p:spPr>
                  <a:xfrm>
                    <a:off x="6330166" y="4184287"/>
                    <a:ext cx="159399" cy="1021187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" name="Arrow: Down 94">
                    <a:extLst>
                      <a:ext uri="{FF2B5EF4-FFF2-40B4-BE49-F238E27FC236}">
                        <a16:creationId xmlns:a16="http://schemas.microsoft.com/office/drawing/2014/main" id="{205E132D-92E8-5531-C9B3-F11E2B7FBA13}"/>
                      </a:ext>
                    </a:extLst>
                  </p:cNvPr>
                  <p:cNvSpPr/>
                  <p:nvPr/>
                </p:nvSpPr>
                <p:spPr>
                  <a:xfrm>
                    <a:off x="6863314" y="4184287"/>
                    <a:ext cx="159399" cy="1021187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" name="Arrow: Down 95">
                    <a:extLst>
                      <a:ext uri="{FF2B5EF4-FFF2-40B4-BE49-F238E27FC236}">
                        <a16:creationId xmlns:a16="http://schemas.microsoft.com/office/drawing/2014/main" id="{30358A6B-5851-877B-A56B-2B9C64BD94D0}"/>
                      </a:ext>
                    </a:extLst>
                  </p:cNvPr>
                  <p:cNvSpPr/>
                  <p:nvPr/>
                </p:nvSpPr>
                <p:spPr>
                  <a:xfrm>
                    <a:off x="7383298" y="4177334"/>
                    <a:ext cx="159399" cy="1021187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" name="Arrow: Down 96">
                    <a:extLst>
                      <a:ext uri="{FF2B5EF4-FFF2-40B4-BE49-F238E27FC236}">
                        <a16:creationId xmlns:a16="http://schemas.microsoft.com/office/drawing/2014/main" id="{A0338DF3-6A76-427B-A402-1F2C6E5DA6E1}"/>
                      </a:ext>
                    </a:extLst>
                  </p:cNvPr>
                  <p:cNvSpPr/>
                  <p:nvPr/>
                </p:nvSpPr>
                <p:spPr>
                  <a:xfrm>
                    <a:off x="7978368" y="4184287"/>
                    <a:ext cx="159399" cy="1021187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" name="Arrow: Down 97">
                    <a:extLst>
                      <a:ext uri="{FF2B5EF4-FFF2-40B4-BE49-F238E27FC236}">
                        <a16:creationId xmlns:a16="http://schemas.microsoft.com/office/drawing/2014/main" id="{F0A02CA9-C325-22FE-AA5F-D513B9B60616}"/>
                      </a:ext>
                    </a:extLst>
                  </p:cNvPr>
                  <p:cNvSpPr/>
                  <p:nvPr/>
                </p:nvSpPr>
                <p:spPr>
                  <a:xfrm>
                    <a:off x="8502424" y="4177334"/>
                    <a:ext cx="159399" cy="1021187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" name="Arrow: Down 98">
                    <a:extLst>
                      <a:ext uri="{FF2B5EF4-FFF2-40B4-BE49-F238E27FC236}">
                        <a16:creationId xmlns:a16="http://schemas.microsoft.com/office/drawing/2014/main" id="{692570D4-91C5-440D-D153-2413AEA97240}"/>
                      </a:ext>
                    </a:extLst>
                  </p:cNvPr>
                  <p:cNvSpPr/>
                  <p:nvPr/>
                </p:nvSpPr>
                <p:spPr>
                  <a:xfrm>
                    <a:off x="9025144" y="4177334"/>
                    <a:ext cx="159399" cy="1021187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0" name="Arrow: Down 99">
                    <a:extLst>
                      <a:ext uri="{FF2B5EF4-FFF2-40B4-BE49-F238E27FC236}">
                        <a16:creationId xmlns:a16="http://schemas.microsoft.com/office/drawing/2014/main" id="{721C96F3-2AA5-A5C6-519B-276885DB1316}"/>
                      </a:ext>
                    </a:extLst>
                  </p:cNvPr>
                  <p:cNvSpPr/>
                  <p:nvPr/>
                </p:nvSpPr>
                <p:spPr>
                  <a:xfrm>
                    <a:off x="9606514" y="4168814"/>
                    <a:ext cx="159399" cy="1021187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Arrow: Down 100">
                    <a:extLst>
                      <a:ext uri="{FF2B5EF4-FFF2-40B4-BE49-F238E27FC236}">
                        <a16:creationId xmlns:a16="http://schemas.microsoft.com/office/drawing/2014/main" id="{9AE4BFD5-565D-E73D-4F40-4119F28364BA}"/>
                      </a:ext>
                    </a:extLst>
                  </p:cNvPr>
                  <p:cNvSpPr/>
                  <p:nvPr/>
                </p:nvSpPr>
                <p:spPr>
                  <a:xfrm>
                    <a:off x="10140198" y="4177334"/>
                    <a:ext cx="159399" cy="1021187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" name="Arrow: Down 101">
                    <a:extLst>
                      <a:ext uri="{FF2B5EF4-FFF2-40B4-BE49-F238E27FC236}">
                        <a16:creationId xmlns:a16="http://schemas.microsoft.com/office/drawing/2014/main" id="{98838589-26E6-E4F0-2F07-A39027A140B7}"/>
                      </a:ext>
                    </a:extLst>
                  </p:cNvPr>
                  <p:cNvSpPr/>
                  <p:nvPr/>
                </p:nvSpPr>
                <p:spPr>
                  <a:xfrm>
                    <a:off x="10701661" y="4184287"/>
                    <a:ext cx="159399" cy="1021187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" name="Arrow: Down 102">
                    <a:extLst>
                      <a:ext uri="{FF2B5EF4-FFF2-40B4-BE49-F238E27FC236}">
                        <a16:creationId xmlns:a16="http://schemas.microsoft.com/office/drawing/2014/main" id="{414F8628-DBB3-2402-F33D-585BB6022DD5}"/>
                      </a:ext>
                    </a:extLst>
                  </p:cNvPr>
                  <p:cNvSpPr/>
                  <p:nvPr/>
                </p:nvSpPr>
                <p:spPr>
                  <a:xfrm>
                    <a:off x="11225295" y="4168814"/>
                    <a:ext cx="159399" cy="1021187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4" name="Arrow: Down 103">
                    <a:extLst>
                      <a:ext uri="{FF2B5EF4-FFF2-40B4-BE49-F238E27FC236}">
                        <a16:creationId xmlns:a16="http://schemas.microsoft.com/office/drawing/2014/main" id="{7F322AB3-464C-F810-0B01-2C8EB7ED6A3A}"/>
                      </a:ext>
                    </a:extLst>
                  </p:cNvPr>
                  <p:cNvSpPr/>
                  <p:nvPr/>
                </p:nvSpPr>
                <p:spPr>
                  <a:xfrm>
                    <a:off x="11703571" y="4160295"/>
                    <a:ext cx="159399" cy="1021187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0666AC9E-6242-1E81-CFF9-726C39D9A1B8}"/>
                  </a:ext>
                </a:extLst>
              </p:cNvPr>
              <p:cNvGrpSpPr/>
              <p:nvPr/>
            </p:nvGrpSpPr>
            <p:grpSpPr>
              <a:xfrm>
                <a:off x="1958926" y="5201656"/>
                <a:ext cx="9532119" cy="411393"/>
                <a:chOff x="1958926" y="5201656"/>
                <a:chExt cx="9532119" cy="411393"/>
              </a:xfrm>
            </p:grpSpPr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28810BED-B16F-0CDA-C277-7D29602B25D4}"/>
                    </a:ext>
                  </a:extLst>
                </p:cNvPr>
                <p:cNvSpPr txBox="1"/>
                <p:nvPr/>
              </p:nvSpPr>
              <p:spPr>
                <a:xfrm>
                  <a:off x="1958926" y="5243717"/>
                  <a:ext cx="43847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89E8501C-37CD-0BC0-B6C2-5FDAF8967148}"/>
                    </a:ext>
                  </a:extLst>
                </p:cNvPr>
                <p:cNvSpPr txBox="1"/>
                <p:nvPr/>
              </p:nvSpPr>
              <p:spPr>
                <a:xfrm>
                  <a:off x="2444766" y="5243717"/>
                  <a:ext cx="43847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/>
                    <a:t>B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9D99A64D-47CC-FB61-9096-000CC2908994}"/>
                    </a:ext>
                  </a:extLst>
                </p:cNvPr>
                <p:cNvSpPr txBox="1"/>
                <p:nvPr/>
              </p:nvSpPr>
              <p:spPr>
                <a:xfrm>
                  <a:off x="3519339" y="5224612"/>
                  <a:ext cx="43847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/>
                    <a:t>D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228C564D-B046-1C41-772A-06B8288AB133}"/>
                    </a:ext>
                  </a:extLst>
                </p:cNvPr>
                <p:cNvSpPr txBox="1"/>
                <p:nvPr/>
              </p:nvSpPr>
              <p:spPr>
                <a:xfrm>
                  <a:off x="2950081" y="5243717"/>
                  <a:ext cx="43847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/>
                    <a:t>C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B59872B0-B778-69E0-4100-A9D398F690D9}"/>
                    </a:ext>
                  </a:extLst>
                </p:cNvPr>
                <p:cNvSpPr txBox="1"/>
                <p:nvPr/>
              </p:nvSpPr>
              <p:spPr>
                <a:xfrm>
                  <a:off x="5720824" y="5216160"/>
                  <a:ext cx="43847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/>
                    <a:t>H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F7021A55-0AFA-C471-7731-59FBDC670B18}"/>
                    </a:ext>
                  </a:extLst>
                </p:cNvPr>
                <p:cNvSpPr txBox="1"/>
                <p:nvPr/>
              </p:nvSpPr>
              <p:spPr>
                <a:xfrm>
                  <a:off x="5124176" y="5224612"/>
                  <a:ext cx="43847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/>
                    <a:t>G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9E03E3EE-3952-53F5-B511-759204127026}"/>
                    </a:ext>
                  </a:extLst>
                </p:cNvPr>
                <p:cNvSpPr txBox="1"/>
                <p:nvPr/>
              </p:nvSpPr>
              <p:spPr>
                <a:xfrm>
                  <a:off x="4578109" y="5216160"/>
                  <a:ext cx="43847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/>
                    <a:t>F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649B4F4C-CCBD-FCDD-19A7-5A97CE42B197}"/>
                    </a:ext>
                  </a:extLst>
                </p:cNvPr>
                <p:cNvSpPr txBox="1"/>
                <p:nvPr/>
              </p:nvSpPr>
              <p:spPr>
                <a:xfrm>
                  <a:off x="4035189" y="5216160"/>
                  <a:ext cx="43847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/>
                    <a:t>E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1FC72E94-4FF2-BD8E-0BDF-07EB88736CAE}"/>
                    </a:ext>
                  </a:extLst>
                </p:cNvPr>
                <p:cNvSpPr txBox="1"/>
                <p:nvPr/>
              </p:nvSpPr>
              <p:spPr>
                <a:xfrm>
                  <a:off x="8435378" y="5214124"/>
                  <a:ext cx="43847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/>
                    <a:t>M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011624F5-1D6A-016D-2529-E6CED45A4BFB}"/>
                    </a:ext>
                  </a:extLst>
                </p:cNvPr>
                <p:cNvSpPr txBox="1"/>
                <p:nvPr/>
              </p:nvSpPr>
              <p:spPr>
                <a:xfrm>
                  <a:off x="7883289" y="5243717"/>
                  <a:ext cx="43847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/>
                    <a:t>L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48C72BF4-B352-DF2D-19C3-9BDE070B4452}"/>
                    </a:ext>
                  </a:extLst>
                </p:cNvPr>
                <p:cNvSpPr txBox="1"/>
                <p:nvPr/>
              </p:nvSpPr>
              <p:spPr>
                <a:xfrm>
                  <a:off x="7378856" y="5234749"/>
                  <a:ext cx="43847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/>
                    <a:t>K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AAE1DABD-412C-C99B-2450-C50A3EE7F0F3}"/>
                    </a:ext>
                  </a:extLst>
                </p:cNvPr>
                <p:cNvSpPr txBox="1"/>
                <p:nvPr/>
              </p:nvSpPr>
              <p:spPr>
                <a:xfrm>
                  <a:off x="6845648" y="5213130"/>
                  <a:ext cx="43847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/>
                    <a:t>J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TextBox 200">
                  <a:extLst>
                    <a:ext uri="{FF2B5EF4-FFF2-40B4-BE49-F238E27FC236}">
                      <a16:creationId xmlns:a16="http://schemas.microsoft.com/office/drawing/2014/main" id="{BC2112A1-FD1A-5451-344F-3D84A9705A33}"/>
                    </a:ext>
                  </a:extLst>
                </p:cNvPr>
                <p:cNvSpPr txBox="1"/>
                <p:nvPr/>
              </p:nvSpPr>
              <p:spPr>
                <a:xfrm>
                  <a:off x="6234338" y="5216160"/>
                  <a:ext cx="43847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/>
                    <a:t>I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CE8443F4-055E-E094-574A-1FD4696683E1}"/>
                    </a:ext>
                  </a:extLst>
                </p:cNvPr>
                <p:cNvSpPr txBox="1"/>
                <p:nvPr/>
              </p:nvSpPr>
              <p:spPr>
                <a:xfrm>
                  <a:off x="11052569" y="5243717"/>
                  <a:ext cx="43847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/>
                    <a:t>T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CD6B44F0-76FD-19B5-69D1-01D1372C841A}"/>
                    </a:ext>
                  </a:extLst>
                </p:cNvPr>
                <p:cNvSpPr txBox="1"/>
                <p:nvPr/>
              </p:nvSpPr>
              <p:spPr>
                <a:xfrm>
                  <a:off x="10645842" y="5213130"/>
                  <a:ext cx="43847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/>
                    <a:t>Q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377B011D-491D-0319-D939-AD47B3B8B04E}"/>
                    </a:ext>
                  </a:extLst>
                </p:cNvPr>
                <p:cNvSpPr txBox="1"/>
                <p:nvPr/>
              </p:nvSpPr>
              <p:spPr>
                <a:xfrm>
                  <a:off x="10114212" y="5234749"/>
                  <a:ext cx="43847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/>
                    <a:t>P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C36ABB69-205E-5999-D268-EB3747938339}"/>
                    </a:ext>
                  </a:extLst>
                </p:cNvPr>
                <p:cNvSpPr txBox="1"/>
                <p:nvPr/>
              </p:nvSpPr>
              <p:spPr>
                <a:xfrm>
                  <a:off x="9581036" y="5220923"/>
                  <a:ext cx="43847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/>
                    <a:t>O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E7B91280-64CA-7BEF-0817-CDA182557E08}"/>
                    </a:ext>
                  </a:extLst>
                </p:cNvPr>
                <p:cNvSpPr txBox="1"/>
                <p:nvPr/>
              </p:nvSpPr>
              <p:spPr>
                <a:xfrm>
                  <a:off x="9009347" y="5201656"/>
                  <a:ext cx="43847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/>
                    <a:t>N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BFFC67F7-0259-228E-CCD0-81092FD38069}"/>
                </a:ext>
              </a:extLst>
            </p:cNvPr>
            <p:cNvSpPr/>
            <p:nvPr/>
          </p:nvSpPr>
          <p:spPr>
            <a:xfrm>
              <a:off x="408363" y="4215733"/>
              <a:ext cx="1573831" cy="4350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Threads work in parallel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601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5C0E96-B383-49AE-CB16-BCFF6F79C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47" y="6480678"/>
            <a:ext cx="1363980" cy="147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81D594-5B2F-E486-6162-51D95C2C086E}"/>
              </a:ext>
            </a:extLst>
          </p:cNvPr>
          <p:cNvSpPr txBox="1"/>
          <p:nvPr/>
        </p:nvSpPr>
        <p:spPr>
          <a:xfrm>
            <a:off x="309746" y="2049026"/>
            <a:ext cx="437028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Ahmed Khaled Saad</a:t>
            </a:r>
          </a:p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1809799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434672-602C-3AD5-9F7C-EDE20D2D0771}"/>
              </a:ext>
            </a:extLst>
          </p:cNvPr>
          <p:cNvSpPr txBox="1"/>
          <p:nvPr/>
        </p:nvSpPr>
        <p:spPr>
          <a:xfrm>
            <a:off x="309746" y="3731756"/>
            <a:ext cx="673759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COM-Based Enhancement Graphs</a:t>
            </a:r>
          </a:p>
        </p:txBody>
      </p:sp>
    </p:spTree>
    <p:extLst>
      <p:ext uri="{BB962C8B-B14F-4D97-AF65-F5344CB8AC3E}">
        <p14:creationId xmlns:p14="http://schemas.microsoft.com/office/powerpoint/2010/main" val="1381717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39F8B-CC0A-D61C-B9BB-2B58AA111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25</a:t>
            </a:fld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3EBCADAB-D685-7A49-FB5F-894FC21EF879}"/>
              </a:ext>
            </a:extLst>
          </p:cNvPr>
          <p:cNvGraphicFramePr>
            <a:graphicFrameLocks/>
          </p:cNvGraphicFramePr>
          <p:nvPr/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4688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Chart bld="series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39F8B-CC0A-D61C-B9BB-2B58AA111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26</a:t>
            </a:fld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397E3BE9-8187-3548-BB5B-CB6E1D6ADF02}"/>
              </a:ext>
            </a:extLst>
          </p:cNvPr>
          <p:cNvGraphicFramePr>
            <a:graphicFrameLocks/>
          </p:cNvGraphicFramePr>
          <p:nvPr/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0155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Chart bld="series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Rectangle 208">
            <a:extLst>
              <a:ext uri="{FF2B5EF4-FFF2-40B4-BE49-F238E27FC236}">
                <a16:creationId xmlns:a16="http://schemas.microsoft.com/office/drawing/2014/main" id="{B0E5972F-149B-594B-FFD6-E5968613E601}"/>
              </a:ext>
            </a:extLst>
          </p:cNvPr>
          <p:cNvSpPr/>
          <p:nvPr/>
        </p:nvSpPr>
        <p:spPr>
          <a:xfrm>
            <a:off x="211620" y="310126"/>
            <a:ext cx="1505541" cy="830997"/>
          </a:xfrm>
          <a:prstGeom prst="rect">
            <a:avLst/>
          </a:prstGeom>
          <a:solidFill>
            <a:srgbClr val="FBF4EF"/>
          </a:solidFill>
          <a:ln w="12700" cap="flat" cmpd="sng" algn="ctr">
            <a:solidFill>
              <a:srgbClr val="FBF4E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SM 1</a:t>
            </a: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D3E1D1EB-4118-1C5E-CFCC-FBF1FD1331BB}"/>
              </a:ext>
            </a:extLst>
          </p:cNvPr>
          <p:cNvSpPr/>
          <p:nvPr/>
        </p:nvSpPr>
        <p:spPr>
          <a:xfrm>
            <a:off x="211620" y="2091746"/>
            <a:ext cx="1505541" cy="830997"/>
          </a:xfrm>
          <a:prstGeom prst="rect">
            <a:avLst/>
          </a:prstGeom>
          <a:solidFill>
            <a:srgbClr val="FBF4EF"/>
          </a:solidFill>
          <a:ln w="12700" cap="flat" cmpd="sng" algn="ctr">
            <a:solidFill>
              <a:srgbClr val="FBF4E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SM 2</a:t>
            </a: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A8D06917-47AA-8905-08C8-9470080E02C9}"/>
              </a:ext>
            </a:extLst>
          </p:cNvPr>
          <p:cNvSpPr/>
          <p:nvPr/>
        </p:nvSpPr>
        <p:spPr>
          <a:xfrm>
            <a:off x="213365" y="3963546"/>
            <a:ext cx="1505541" cy="830997"/>
          </a:xfrm>
          <a:prstGeom prst="rect">
            <a:avLst/>
          </a:prstGeom>
          <a:solidFill>
            <a:srgbClr val="FBF4EF"/>
          </a:solidFill>
          <a:ln w="12700" cap="flat" cmpd="sng" algn="ctr">
            <a:solidFill>
              <a:srgbClr val="FBF4E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SM 3</a:t>
            </a:r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D5598764-1096-C855-E5B1-33AF1D948E46}"/>
              </a:ext>
            </a:extLst>
          </p:cNvPr>
          <p:cNvSpPr/>
          <p:nvPr/>
        </p:nvSpPr>
        <p:spPr>
          <a:xfrm>
            <a:off x="211620" y="5731312"/>
            <a:ext cx="1505541" cy="830997"/>
          </a:xfrm>
          <a:prstGeom prst="rect">
            <a:avLst/>
          </a:prstGeom>
          <a:solidFill>
            <a:srgbClr val="FBF4EF"/>
          </a:solidFill>
          <a:ln w="12700" cap="flat" cmpd="sng" algn="ctr">
            <a:solidFill>
              <a:srgbClr val="FBF4E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SM 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158382-EF3E-B5DD-E6AF-8E924478317B}"/>
              </a:ext>
            </a:extLst>
          </p:cNvPr>
          <p:cNvSpPr/>
          <p:nvPr/>
        </p:nvSpPr>
        <p:spPr>
          <a:xfrm>
            <a:off x="3495616" y="0"/>
            <a:ext cx="8515928" cy="1433658"/>
          </a:xfrm>
          <a:prstGeom prst="rect">
            <a:avLst/>
          </a:prstGeom>
          <a:solidFill>
            <a:srgbClr val="FBF4EF"/>
          </a:solidFill>
          <a:ln w="12700" cap="flat" cmpd="sng" algn="ctr">
            <a:solidFill>
              <a:srgbClr val="FBF4E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52E188DB-8035-E8AC-ACB4-10F6A8F02CBA}"/>
              </a:ext>
            </a:extLst>
          </p:cNvPr>
          <p:cNvSpPr txBox="1">
            <a:spLocks/>
          </p:cNvSpPr>
          <p:nvPr/>
        </p:nvSpPr>
        <p:spPr>
          <a:xfrm>
            <a:off x="5536305" y="6356350"/>
            <a:ext cx="987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Tenorite"/>
              </a:rPr>
              <a:pPr/>
              <a:t>27</a:t>
            </a:fld>
            <a:endParaRPr lang="en-US" dirty="0">
              <a:solidFill>
                <a:prstClr val="black">
                  <a:tint val="75000"/>
                </a:prstClr>
              </a:solidFill>
              <a:latin typeface="Tenorite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06B9993-F895-6976-8CF8-DE3BC34263D8}"/>
              </a:ext>
            </a:extLst>
          </p:cNvPr>
          <p:cNvSpPr/>
          <p:nvPr/>
        </p:nvSpPr>
        <p:spPr>
          <a:xfrm>
            <a:off x="3688089" y="143734"/>
            <a:ext cx="1366982" cy="1191491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8C35EA73-41DF-B72D-AAB7-389BC915E87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775142" y="216007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FFF36669-63EE-FDC9-A863-F1E5BBA25EE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185546" y="202153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4E64C0B5-A329-1652-8E96-17464B117F4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891270" y="206773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6B29D942-37C2-C2D0-D237-8F70A012009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43670" y="359173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71D44017-6868-031D-50CC-D4D98B7E3C3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196070" y="511573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C764A7FA-476F-54A6-95C6-A0E4217CB3D3}"/>
              </a:ext>
            </a:extLst>
          </p:cNvPr>
          <p:cNvSpPr/>
          <p:nvPr/>
        </p:nvSpPr>
        <p:spPr>
          <a:xfrm>
            <a:off x="7098493" y="129880"/>
            <a:ext cx="1366982" cy="1191491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25C815C4-B187-2779-9321-54B976615EA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185546" y="202153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290F9A8D-90F3-8D0D-ADD8-3E06DD91F6C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891270" y="206773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C0234309-8785-2B22-C22B-AF1444DACEE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43670" y="359173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88799C82-56BE-1A2A-80ED-CDABEB4E60A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196070" y="511573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031C0826-BC40-888B-8FF6-69587F7887A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348470" y="663973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033CDD6-ABDB-6FCB-FA27-E0A4A4D3ECEF}"/>
              </a:ext>
            </a:extLst>
          </p:cNvPr>
          <p:cNvSpPr/>
          <p:nvPr/>
        </p:nvSpPr>
        <p:spPr>
          <a:xfrm>
            <a:off x="8804217" y="134500"/>
            <a:ext cx="1366982" cy="1191491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8ADD0600-9AE3-228B-6EE7-156AFEC3250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891270" y="206773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98542388-2C7C-B19B-34E3-4E5657F9DC9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43670" y="359173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718066DF-8B51-84CC-6240-BA028B1491C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196070" y="511573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D862704F-6D23-5320-7E6E-4DE0BCD3C53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348470" y="663973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F6E52CAB-210A-00AE-8866-FC63BF50D8D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500870" y="816373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A93E54E-47EF-C6C3-F4AC-33C4926D3504}"/>
              </a:ext>
            </a:extLst>
          </p:cNvPr>
          <p:cNvSpPr/>
          <p:nvPr/>
        </p:nvSpPr>
        <p:spPr>
          <a:xfrm>
            <a:off x="10472534" y="129881"/>
            <a:ext cx="1366982" cy="1191491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2D75E979-96E2-A6B9-9A53-7C1F509DF9C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559587" y="202154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D1BD43DB-9FF4-7AF0-B4FE-8D49B979C34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711987" y="354554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0CED811F-851B-83CC-733E-E60FFEC1699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864387" y="506954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2FF0CCA1-F022-343B-7530-783999BD3DC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016787" y="659354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29EABCEA-43C4-DE8B-D4F3-A38FA7EF81D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169187" y="811754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29D0EE70-1934-DF4F-799C-E25C3A5B121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337946" y="354553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308F7718-71BC-C001-E4EF-9823B705405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490346" y="506953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0F885673-5911-E255-99FC-B28B69157E9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642746" y="659353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6C934C31-E9DF-76C9-3453-B681C93C6C4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795146" y="811753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AD2EACF2-F4CA-B941-2401-A86BFDCCC09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27542" y="368407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D48F436B-F493-5043-ED6F-89B0ABD53E6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79942" y="520807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4A6FE2A0-149C-9135-3B36-53B857B0313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232342" y="673207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D6C188BF-C3CA-2FA9-7A47-976C9406159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384742" y="825607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0F5E4A47-B624-33E8-7BDB-A6113BB17D56}"/>
              </a:ext>
            </a:extLst>
          </p:cNvPr>
          <p:cNvSpPr/>
          <p:nvPr/>
        </p:nvSpPr>
        <p:spPr>
          <a:xfrm>
            <a:off x="5319339" y="134500"/>
            <a:ext cx="1366982" cy="1191491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544DE84C-8A00-051D-967B-5FD550A4091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06392" y="206773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C8FE54E1-0497-D36D-F6FC-DB573C5E719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558792" y="359173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12015393-3FF4-1347-6E6F-1F1E4FA3637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711192" y="511573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AA0FE071-DE19-8535-92C7-35172D5B8BE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63592" y="663973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A25EEE46-5872-730A-2E5E-8F7C8555A1A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15992" y="816373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3776153F-B8A3-68C3-022F-73CE230C0E42}"/>
              </a:ext>
            </a:extLst>
          </p:cNvPr>
          <p:cNvSpPr/>
          <p:nvPr/>
        </p:nvSpPr>
        <p:spPr>
          <a:xfrm>
            <a:off x="3495616" y="1781620"/>
            <a:ext cx="8515928" cy="1433658"/>
          </a:xfrm>
          <a:prstGeom prst="rect">
            <a:avLst/>
          </a:prstGeom>
          <a:solidFill>
            <a:srgbClr val="FBF4EF"/>
          </a:solidFill>
          <a:ln w="12700" cap="flat" cmpd="sng" algn="ctr">
            <a:solidFill>
              <a:srgbClr val="FBF4E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4CAD2D6-EA6D-FB1E-51D4-D8B4D7DDA204}"/>
              </a:ext>
            </a:extLst>
          </p:cNvPr>
          <p:cNvSpPr/>
          <p:nvPr/>
        </p:nvSpPr>
        <p:spPr>
          <a:xfrm>
            <a:off x="3688089" y="1925354"/>
            <a:ext cx="1366982" cy="1191491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A336EC7B-9A9D-8DE8-9C7E-0BC32E96AED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775142" y="1997627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5525D962-81E7-1396-85B9-CC5BCB71433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185546" y="1983773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2B907EA0-1B1C-47EC-8118-47B8D242FCB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891270" y="1988393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6D5F5FA6-4E06-C4DE-3EAE-050FFAEE610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43670" y="2140793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3353F53B-65D4-9259-CAC7-84EFDC9E6A5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196070" y="2293193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E07CE1A7-4E45-65AA-F938-DA2E7D51FF92}"/>
              </a:ext>
            </a:extLst>
          </p:cNvPr>
          <p:cNvSpPr/>
          <p:nvPr/>
        </p:nvSpPr>
        <p:spPr>
          <a:xfrm>
            <a:off x="7098493" y="1911500"/>
            <a:ext cx="1366982" cy="1191491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CA24FEC1-F98B-669E-BBBA-27FFC44DF9A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185546" y="1983773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50EE4381-4DEF-3EAE-3802-51C136E1625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891270" y="1988393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66C260C7-057F-2E26-E8DD-E9C9D1EB0F4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43670" y="2140793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E2EF6393-DAC7-17CE-2575-EAF995A49E5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196070" y="2293193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4" name="Connector: Curved 53">
            <a:extLst>
              <a:ext uri="{FF2B5EF4-FFF2-40B4-BE49-F238E27FC236}">
                <a16:creationId xmlns:a16="http://schemas.microsoft.com/office/drawing/2014/main" id="{DB1C60EB-6190-9A27-B117-2D5064391AD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348470" y="2445593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9169469A-A40A-CBEB-0EC7-D03AB7CB4AE1}"/>
              </a:ext>
            </a:extLst>
          </p:cNvPr>
          <p:cNvSpPr/>
          <p:nvPr/>
        </p:nvSpPr>
        <p:spPr>
          <a:xfrm>
            <a:off x="8804217" y="1916120"/>
            <a:ext cx="1366982" cy="1191491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1A71FB7D-A16B-408B-9E3C-12CC5636908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891270" y="1988393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F5C6CAF1-955A-D2AC-BEE4-B939C3057A1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43670" y="2140793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7C80A369-83A8-8F51-5794-D3F46977C23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196070" y="2293193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92383180-8E13-91FE-980B-378DF25F322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348470" y="2445593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C50EF0B6-D942-11AA-22F4-46957DF1AFE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500870" y="2597993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D9457696-7752-3DC1-268D-07890C81298B}"/>
              </a:ext>
            </a:extLst>
          </p:cNvPr>
          <p:cNvSpPr/>
          <p:nvPr/>
        </p:nvSpPr>
        <p:spPr>
          <a:xfrm>
            <a:off x="10472534" y="1911501"/>
            <a:ext cx="1366982" cy="1191491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3A49ACA8-90AB-379A-6947-A961878096D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559587" y="1983774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E5D32E5C-F852-ED8E-B2E2-B8C9120AD0A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711987" y="2136174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8" name="Connector: Curved 127">
            <a:extLst>
              <a:ext uri="{FF2B5EF4-FFF2-40B4-BE49-F238E27FC236}">
                <a16:creationId xmlns:a16="http://schemas.microsoft.com/office/drawing/2014/main" id="{80ED61BC-6560-0AE1-7F41-BCCADE160DE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864387" y="2288574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9" name="Connector: Curved 128">
            <a:extLst>
              <a:ext uri="{FF2B5EF4-FFF2-40B4-BE49-F238E27FC236}">
                <a16:creationId xmlns:a16="http://schemas.microsoft.com/office/drawing/2014/main" id="{B46E0AAF-89B4-E93C-DE8C-BB3ABF62DCB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016787" y="2440974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0" name="Connector: Curved 129">
            <a:extLst>
              <a:ext uri="{FF2B5EF4-FFF2-40B4-BE49-F238E27FC236}">
                <a16:creationId xmlns:a16="http://schemas.microsoft.com/office/drawing/2014/main" id="{EA48EB34-C8ED-7883-178D-F1084A095F9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169187" y="2593374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1" name="Connector: Curved 130">
            <a:extLst>
              <a:ext uri="{FF2B5EF4-FFF2-40B4-BE49-F238E27FC236}">
                <a16:creationId xmlns:a16="http://schemas.microsoft.com/office/drawing/2014/main" id="{7CE97693-5B5D-2995-E901-895290AF2E7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337946" y="2136173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2" name="Connector: Curved 131">
            <a:extLst>
              <a:ext uri="{FF2B5EF4-FFF2-40B4-BE49-F238E27FC236}">
                <a16:creationId xmlns:a16="http://schemas.microsoft.com/office/drawing/2014/main" id="{90D1E3E9-A571-BAF3-0651-B4B4F1DA676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490346" y="2288573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3" name="Connector: Curved 132">
            <a:extLst>
              <a:ext uri="{FF2B5EF4-FFF2-40B4-BE49-F238E27FC236}">
                <a16:creationId xmlns:a16="http://schemas.microsoft.com/office/drawing/2014/main" id="{EACD99B3-F3D4-D2CB-1F38-0C679689604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642746" y="2440973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4" name="Connector: Curved 133">
            <a:extLst>
              <a:ext uri="{FF2B5EF4-FFF2-40B4-BE49-F238E27FC236}">
                <a16:creationId xmlns:a16="http://schemas.microsoft.com/office/drawing/2014/main" id="{EC3C19E0-EEF5-DFCA-BFFC-D4EFFC07C29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795146" y="2593373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5" name="Connector: Curved 134">
            <a:extLst>
              <a:ext uri="{FF2B5EF4-FFF2-40B4-BE49-F238E27FC236}">
                <a16:creationId xmlns:a16="http://schemas.microsoft.com/office/drawing/2014/main" id="{A8A77C1A-8787-71B7-CD9E-541C4D8F501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27542" y="2150027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6" name="Connector: Curved 135">
            <a:extLst>
              <a:ext uri="{FF2B5EF4-FFF2-40B4-BE49-F238E27FC236}">
                <a16:creationId xmlns:a16="http://schemas.microsoft.com/office/drawing/2014/main" id="{517249BC-DB32-5F57-1B0C-53D21E18422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79942" y="2302427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7" name="Connector: Curved 136">
            <a:extLst>
              <a:ext uri="{FF2B5EF4-FFF2-40B4-BE49-F238E27FC236}">
                <a16:creationId xmlns:a16="http://schemas.microsoft.com/office/drawing/2014/main" id="{E98C8B50-1E3E-1198-293B-A99DFA5CE88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232342" y="2454827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8" name="Connector: Curved 137">
            <a:extLst>
              <a:ext uri="{FF2B5EF4-FFF2-40B4-BE49-F238E27FC236}">
                <a16:creationId xmlns:a16="http://schemas.microsoft.com/office/drawing/2014/main" id="{23F864E6-4B67-EA70-319D-7077C3474EA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384742" y="2607227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9" name="Oval 138">
            <a:extLst>
              <a:ext uri="{FF2B5EF4-FFF2-40B4-BE49-F238E27FC236}">
                <a16:creationId xmlns:a16="http://schemas.microsoft.com/office/drawing/2014/main" id="{2A2B894C-3FA0-84E4-7C01-417CB64FA8BD}"/>
              </a:ext>
            </a:extLst>
          </p:cNvPr>
          <p:cNvSpPr/>
          <p:nvPr/>
        </p:nvSpPr>
        <p:spPr>
          <a:xfrm>
            <a:off x="5319339" y="1916120"/>
            <a:ext cx="1366982" cy="1191491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cxnSp>
        <p:nvCxnSpPr>
          <p:cNvPr id="140" name="Connector: Curved 139">
            <a:extLst>
              <a:ext uri="{FF2B5EF4-FFF2-40B4-BE49-F238E27FC236}">
                <a16:creationId xmlns:a16="http://schemas.microsoft.com/office/drawing/2014/main" id="{E5D88D90-C746-6624-F04A-2DE5DC9FDE2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06392" y="1988393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1" name="Connector: Curved 140">
            <a:extLst>
              <a:ext uri="{FF2B5EF4-FFF2-40B4-BE49-F238E27FC236}">
                <a16:creationId xmlns:a16="http://schemas.microsoft.com/office/drawing/2014/main" id="{DA32533F-ED1E-E804-012D-7F3C45975B1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558792" y="2140793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2" name="Connector: Curved 141">
            <a:extLst>
              <a:ext uri="{FF2B5EF4-FFF2-40B4-BE49-F238E27FC236}">
                <a16:creationId xmlns:a16="http://schemas.microsoft.com/office/drawing/2014/main" id="{21CE2A6F-27AE-6BFF-0928-39ED5B9E9A1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711192" y="2293193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3" name="Connector: Curved 142">
            <a:extLst>
              <a:ext uri="{FF2B5EF4-FFF2-40B4-BE49-F238E27FC236}">
                <a16:creationId xmlns:a16="http://schemas.microsoft.com/office/drawing/2014/main" id="{21C6706A-82E8-6B53-F640-9C6801A8AF3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63592" y="2445593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4" name="Connector: Curved 143">
            <a:extLst>
              <a:ext uri="{FF2B5EF4-FFF2-40B4-BE49-F238E27FC236}">
                <a16:creationId xmlns:a16="http://schemas.microsoft.com/office/drawing/2014/main" id="{14676C05-F042-8D9D-6348-78AA56CF807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15992" y="2597993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0B7AD05-2AFF-DAD8-94A4-DB6CE0EED0A8}"/>
              </a:ext>
            </a:extLst>
          </p:cNvPr>
          <p:cNvSpPr/>
          <p:nvPr/>
        </p:nvSpPr>
        <p:spPr>
          <a:xfrm>
            <a:off x="3495616" y="3639566"/>
            <a:ext cx="8515928" cy="1433658"/>
          </a:xfrm>
          <a:prstGeom prst="rect">
            <a:avLst/>
          </a:prstGeom>
          <a:solidFill>
            <a:srgbClr val="FBF4EF"/>
          </a:solidFill>
          <a:ln w="12700" cap="flat" cmpd="sng" algn="ctr">
            <a:solidFill>
              <a:srgbClr val="FBF4E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31AAB13A-F37B-8381-869E-B91967F1322D}"/>
              </a:ext>
            </a:extLst>
          </p:cNvPr>
          <p:cNvSpPr/>
          <p:nvPr/>
        </p:nvSpPr>
        <p:spPr>
          <a:xfrm>
            <a:off x="3688089" y="3783300"/>
            <a:ext cx="1366982" cy="1191491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cxnSp>
        <p:nvCxnSpPr>
          <p:cNvPr id="147" name="Connector: Curved 146">
            <a:extLst>
              <a:ext uri="{FF2B5EF4-FFF2-40B4-BE49-F238E27FC236}">
                <a16:creationId xmlns:a16="http://schemas.microsoft.com/office/drawing/2014/main" id="{ABBD7716-A754-47FA-7EE2-A92FF93591B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775142" y="3855573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8" name="Connector: Curved 147">
            <a:extLst>
              <a:ext uri="{FF2B5EF4-FFF2-40B4-BE49-F238E27FC236}">
                <a16:creationId xmlns:a16="http://schemas.microsoft.com/office/drawing/2014/main" id="{01EF8374-7B72-ABE8-15E9-82CF6FAE6F8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185546" y="3841719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9" name="Connector: Curved 148">
            <a:extLst>
              <a:ext uri="{FF2B5EF4-FFF2-40B4-BE49-F238E27FC236}">
                <a16:creationId xmlns:a16="http://schemas.microsoft.com/office/drawing/2014/main" id="{6E7B74BD-AB91-192F-0FFC-FA2AED74211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891270" y="3846339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0" name="Connector: Curved 149">
            <a:extLst>
              <a:ext uri="{FF2B5EF4-FFF2-40B4-BE49-F238E27FC236}">
                <a16:creationId xmlns:a16="http://schemas.microsoft.com/office/drawing/2014/main" id="{0D03EF71-EAC5-06FB-D771-3950B28AAD8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43670" y="3998739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1" name="Connector: Curved 150">
            <a:extLst>
              <a:ext uri="{FF2B5EF4-FFF2-40B4-BE49-F238E27FC236}">
                <a16:creationId xmlns:a16="http://schemas.microsoft.com/office/drawing/2014/main" id="{20D6AB46-D171-4841-4533-CF66A809709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196070" y="4151139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2" name="Oval 151">
            <a:extLst>
              <a:ext uri="{FF2B5EF4-FFF2-40B4-BE49-F238E27FC236}">
                <a16:creationId xmlns:a16="http://schemas.microsoft.com/office/drawing/2014/main" id="{D4361BFE-9CCB-7473-B8B0-873590F719FD}"/>
              </a:ext>
            </a:extLst>
          </p:cNvPr>
          <p:cNvSpPr/>
          <p:nvPr/>
        </p:nvSpPr>
        <p:spPr>
          <a:xfrm>
            <a:off x="7098493" y="3769446"/>
            <a:ext cx="1366982" cy="1191491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cxnSp>
        <p:nvCxnSpPr>
          <p:cNvPr id="153" name="Connector: Curved 152">
            <a:extLst>
              <a:ext uri="{FF2B5EF4-FFF2-40B4-BE49-F238E27FC236}">
                <a16:creationId xmlns:a16="http://schemas.microsoft.com/office/drawing/2014/main" id="{F7BDF32A-E7EE-27A1-0B49-3B0E56B1B01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185546" y="3841719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4" name="Connector: Curved 153">
            <a:extLst>
              <a:ext uri="{FF2B5EF4-FFF2-40B4-BE49-F238E27FC236}">
                <a16:creationId xmlns:a16="http://schemas.microsoft.com/office/drawing/2014/main" id="{5DF6B8DC-B97A-376F-8935-F2F303F84C9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891270" y="3846339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5" name="Connector: Curved 154">
            <a:extLst>
              <a:ext uri="{FF2B5EF4-FFF2-40B4-BE49-F238E27FC236}">
                <a16:creationId xmlns:a16="http://schemas.microsoft.com/office/drawing/2014/main" id="{F05CCBD3-BB98-4EA4-4BFF-CB2597C1DA2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43670" y="3998739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6" name="Connector: Curved 155">
            <a:extLst>
              <a:ext uri="{FF2B5EF4-FFF2-40B4-BE49-F238E27FC236}">
                <a16:creationId xmlns:a16="http://schemas.microsoft.com/office/drawing/2014/main" id="{45775D5B-D6AA-94E9-96F7-F63EE99D44D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196070" y="4151139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7" name="Connector: Curved 156">
            <a:extLst>
              <a:ext uri="{FF2B5EF4-FFF2-40B4-BE49-F238E27FC236}">
                <a16:creationId xmlns:a16="http://schemas.microsoft.com/office/drawing/2014/main" id="{9F1E8A70-2141-EFC5-F726-8FD45CDC8D9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348470" y="4303539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8" name="Oval 157">
            <a:extLst>
              <a:ext uri="{FF2B5EF4-FFF2-40B4-BE49-F238E27FC236}">
                <a16:creationId xmlns:a16="http://schemas.microsoft.com/office/drawing/2014/main" id="{BEEA183F-B307-F219-4C3E-16D156A8B798}"/>
              </a:ext>
            </a:extLst>
          </p:cNvPr>
          <p:cNvSpPr/>
          <p:nvPr/>
        </p:nvSpPr>
        <p:spPr>
          <a:xfrm>
            <a:off x="8804217" y="3774066"/>
            <a:ext cx="1366982" cy="1191491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cxnSp>
        <p:nvCxnSpPr>
          <p:cNvPr id="159" name="Connector: Curved 158">
            <a:extLst>
              <a:ext uri="{FF2B5EF4-FFF2-40B4-BE49-F238E27FC236}">
                <a16:creationId xmlns:a16="http://schemas.microsoft.com/office/drawing/2014/main" id="{EC3406DA-B5A5-82DE-EDEC-F144313350D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891270" y="3846339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0" name="Connector: Curved 159">
            <a:extLst>
              <a:ext uri="{FF2B5EF4-FFF2-40B4-BE49-F238E27FC236}">
                <a16:creationId xmlns:a16="http://schemas.microsoft.com/office/drawing/2014/main" id="{AF26658E-6F2C-71D8-2045-3CA8782DDA4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43670" y="3998739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1" name="Connector: Curved 160">
            <a:extLst>
              <a:ext uri="{FF2B5EF4-FFF2-40B4-BE49-F238E27FC236}">
                <a16:creationId xmlns:a16="http://schemas.microsoft.com/office/drawing/2014/main" id="{71998869-4D80-03F2-3E15-09F5F7E4074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196070" y="4151139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2" name="Connector: Curved 161">
            <a:extLst>
              <a:ext uri="{FF2B5EF4-FFF2-40B4-BE49-F238E27FC236}">
                <a16:creationId xmlns:a16="http://schemas.microsoft.com/office/drawing/2014/main" id="{3F427759-541B-8D8A-45E6-6FA12FF54CC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348470" y="4303539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3" name="Connector: Curved 162">
            <a:extLst>
              <a:ext uri="{FF2B5EF4-FFF2-40B4-BE49-F238E27FC236}">
                <a16:creationId xmlns:a16="http://schemas.microsoft.com/office/drawing/2014/main" id="{E754B586-0C25-16A8-1B3D-7213E81DC05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500870" y="4455939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4" name="Oval 163">
            <a:extLst>
              <a:ext uri="{FF2B5EF4-FFF2-40B4-BE49-F238E27FC236}">
                <a16:creationId xmlns:a16="http://schemas.microsoft.com/office/drawing/2014/main" id="{513376EE-3A70-D5E3-9A98-7F5411F101D1}"/>
              </a:ext>
            </a:extLst>
          </p:cNvPr>
          <p:cNvSpPr/>
          <p:nvPr/>
        </p:nvSpPr>
        <p:spPr>
          <a:xfrm>
            <a:off x="10472534" y="3769447"/>
            <a:ext cx="1366982" cy="1191491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cxnSp>
        <p:nvCxnSpPr>
          <p:cNvPr id="165" name="Connector: Curved 164">
            <a:extLst>
              <a:ext uri="{FF2B5EF4-FFF2-40B4-BE49-F238E27FC236}">
                <a16:creationId xmlns:a16="http://schemas.microsoft.com/office/drawing/2014/main" id="{806DF508-BB8D-B6FE-B1DF-03B436C2AAB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559587" y="3841720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6" name="Connector: Curved 165">
            <a:extLst>
              <a:ext uri="{FF2B5EF4-FFF2-40B4-BE49-F238E27FC236}">
                <a16:creationId xmlns:a16="http://schemas.microsoft.com/office/drawing/2014/main" id="{63C06E01-CD73-303B-3EA9-3742B0D11DF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711987" y="3994120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7" name="Connector: Curved 166">
            <a:extLst>
              <a:ext uri="{FF2B5EF4-FFF2-40B4-BE49-F238E27FC236}">
                <a16:creationId xmlns:a16="http://schemas.microsoft.com/office/drawing/2014/main" id="{7C64299E-1D61-4F68-E57B-892FB67664D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864387" y="4146520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8" name="Connector: Curved 167">
            <a:extLst>
              <a:ext uri="{FF2B5EF4-FFF2-40B4-BE49-F238E27FC236}">
                <a16:creationId xmlns:a16="http://schemas.microsoft.com/office/drawing/2014/main" id="{FE773C80-BD41-6173-A51B-BA6F901EFBA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016787" y="4298920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6" name="Connector: Curved 335">
            <a:extLst>
              <a:ext uri="{FF2B5EF4-FFF2-40B4-BE49-F238E27FC236}">
                <a16:creationId xmlns:a16="http://schemas.microsoft.com/office/drawing/2014/main" id="{3BF9198C-E89F-AD92-2B32-52051F1609A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169187" y="4451320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7" name="Connector: Curved 336">
            <a:extLst>
              <a:ext uri="{FF2B5EF4-FFF2-40B4-BE49-F238E27FC236}">
                <a16:creationId xmlns:a16="http://schemas.microsoft.com/office/drawing/2014/main" id="{8E5D12C2-68F9-C0C8-A71A-0250FB64F7F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337946" y="3994119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8" name="Connector: Curved 337">
            <a:extLst>
              <a:ext uri="{FF2B5EF4-FFF2-40B4-BE49-F238E27FC236}">
                <a16:creationId xmlns:a16="http://schemas.microsoft.com/office/drawing/2014/main" id="{7E38218B-D9C1-457C-EB69-EE881875B4B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490346" y="4146519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9" name="Connector: Curved 338">
            <a:extLst>
              <a:ext uri="{FF2B5EF4-FFF2-40B4-BE49-F238E27FC236}">
                <a16:creationId xmlns:a16="http://schemas.microsoft.com/office/drawing/2014/main" id="{19F4CA11-FC4C-C808-C087-C5DE9D98AA9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642746" y="4298919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40" name="Connector: Curved 339">
            <a:extLst>
              <a:ext uri="{FF2B5EF4-FFF2-40B4-BE49-F238E27FC236}">
                <a16:creationId xmlns:a16="http://schemas.microsoft.com/office/drawing/2014/main" id="{489AC14D-1F34-E3F3-0F93-5F78F46075F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795146" y="4451319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41" name="Connector: Curved 340">
            <a:extLst>
              <a:ext uri="{FF2B5EF4-FFF2-40B4-BE49-F238E27FC236}">
                <a16:creationId xmlns:a16="http://schemas.microsoft.com/office/drawing/2014/main" id="{FE9155BE-3730-5038-46F2-6DA3B3CFBEA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27542" y="4007973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42" name="Connector: Curved 341">
            <a:extLst>
              <a:ext uri="{FF2B5EF4-FFF2-40B4-BE49-F238E27FC236}">
                <a16:creationId xmlns:a16="http://schemas.microsoft.com/office/drawing/2014/main" id="{71A76DC7-81C3-B7E0-ABD5-45B72C83583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79942" y="4160373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43" name="Connector: Curved 342">
            <a:extLst>
              <a:ext uri="{FF2B5EF4-FFF2-40B4-BE49-F238E27FC236}">
                <a16:creationId xmlns:a16="http://schemas.microsoft.com/office/drawing/2014/main" id="{5743BAF0-DFFA-A8A8-1166-4DBF573E007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232342" y="4312773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44" name="Connector: Curved 343">
            <a:extLst>
              <a:ext uri="{FF2B5EF4-FFF2-40B4-BE49-F238E27FC236}">
                <a16:creationId xmlns:a16="http://schemas.microsoft.com/office/drawing/2014/main" id="{C08A7FF6-82C6-B84E-14B4-E59FB919FF2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384742" y="4465173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45" name="Oval 344">
            <a:extLst>
              <a:ext uri="{FF2B5EF4-FFF2-40B4-BE49-F238E27FC236}">
                <a16:creationId xmlns:a16="http://schemas.microsoft.com/office/drawing/2014/main" id="{2B10CBE9-FD6A-87E2-55F1-98B488B11F14}"/>
              </a:ext>
            </a:extLst>
          </p:cNvPr>
          <p:cNvSpPr/>
          <p:nvPr/>
        </p:nvSpPr>
        <p:spPr>
          <a:xfrm>
            <a:off x="5319339" y="3774066"/>
            <a:ext cx="1366982" cy="1191491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cxnSp>
        <p:nvCxnSpPr>
          <p:cNvPr id="346" name="Connector: Curved 345">
            <a:extLst>
              <a:ext uri="{FF2B5EF4-FFF2-40B4-BE49-F238E27FC236}">
                <a16:creationId xmlns:a16="http://schemas.microsoft.com/office/drawing/2014/main" id="{B888AC96-0D43-8387-84C7-82033B1F73E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06392" y="3846339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47" name="Connector: Curved 346">
            <a:extLst>
              <a:ext uri="{FF2B5EF4-FFF2-40B4-BE49-F238E27FC236}">
                <a16:creationId xmlns:a16="http://schemas.microsoft.com/office/drawing/2014/main" id="{8412A568-C77B-E10F-A461-4FF0B388A5D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558792" y="3998739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48" name="Connector: Curved 347">
            <a:extLst>
              <a:ext uri="{FF2B5EF4-FFF2-40B4-BE49-F238E27FC236}">
                <a16:creationId xmlns:a16="http://schemas.microsoft.com/office/drawing/2014/main" id="{0B45D9CE-2D11-E12E-1332-0D755D4C17F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711192" y="4151139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49" name="Connector: Curved 348">
            <a:extLst>
              <a:ext uri="{FF2B5EF4-FFF2-40B4-BE49-F238E27FC236}">
                <a16:creationId xmlns:a16="http://schemas.microsoft.com/office/drawing/2014/main" id="{3D5D51CD-DB8F-C1B2-8179-FDA921D067F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63592" y="4303539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50" name="Connector: Curved 349">
            <a:extLst>
              <a:ext uri="{FF2B5EF4-FFF2-40B4-BE49-F238E27FC236}">
                <a16:creationId xmlns:a16="http://schemas.microsoft.com/office/drawing/2014/main" id="{2EAA50BC-C231-7D4C-343A-1BF46074032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15992" y="4455939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51" name="Rectangle 350">
            <a:extLst>
              <a:ext uri="{FF2B5EF4-FFF2-40B4-BE49-F238E27FC236}">
                <a16:creationId xmlns:a16="http://schemas.microsoft.com/office/drawing/2014/main" id="{D65A35D1-B115-8418-6C22-B33CE2685331}"/>
              </a:ext>
            </a:extLst>
          </p:cNvPr>
          <p:cNvSpPr/>
          <p:nvPr/>
        </p:nvSpPr>
        <p:spPr>
          <a:xfrm>
            <a:off x="3495616" y="5421186"/>
            <a:ext cx="8515928" cy="1433658"/>
          </a:xfrm>
          <a:prstGeom prst="rect">
            <a:avLst/>
          </a:prstGeom>
          <a:solidFill>
            <a:srgbClr val="FBF4EF"/>
          </a:solidFill>
          <a:ln w="12700" cap="flat" cmpd="sng" algn="ctr">
            <a:solidFill>
              <a:srgbClr val="FBF4E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0A0B91C7-2CC3-465E-E345-BBCAECEF45C4}"/>
              </a:ext>
            </a:extLst>
          </p:cNvPr>
          <p:cNvSpPr/>
          <p:nvPr/>
        </p:nvSpPr>
        <p:spPr>
          <a:xfrm>
            <a:off x="3688089" y="5564920"/>
            <a:ext cx="1366982" cy="1191491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cxnSp>
        <p:nvCxnSpPr>
          <p:cNvPr id="353" name="Connector: Curved 352">
            <a:extLst>
              <a:ext uri="{FF2B5EF4-FFF2-40B4-BE49-F238E27FC236}">
                <a16:creationId xmlns:a16="http://schemas.microsoft.com/office/drawing/2014/main" id="{73CCA0CF-4DA7-5520-AF63-AE2B963BC83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775142" y="5637193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54" name="Connector: Curved 353">
            <a:extLst>
              <a:ext uri="{FF2B5EF4-FFF2-40B4-BE49-F238E27FC236}">
                <a16:creationId xmlns:a16="http://schemas.microsoft.com/office/drawing/2014/main" id="{D59D5203-4404-16A0-C4E0-448C2741302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185546" y="5623339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55" name="Connector: Curved 354">
            <a:extLst>
              <a:ext uri="{FF2B5EF4-FFF2-40B4-BE49-F238E27FC236}">
                <a16:creationId xmlns:a16="http://schemas.microsoft.com/office/drawing/2014/main" id="{AD997051-06EE-85FA-98DD-79108A8075D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891270" y="5627959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56" name="Connector: Curved 355">
            <a:extLst>
              <a:ext uri="{FF2B5EF4-FFF2-40B4-BE49-F238E27FC236}">
                <a16:creationId xmlns:a16="http://schemas.microsoft.com/office/drawing/2014/main" id="{68A74A64-ACAE-9DBB-081C-6ECB6FBC3E5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43670" y="5780359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57" name="Connector: Curved 356">
            <a:extLst>
              <a:ext uri="{FF2B5EF4-FFF2-40B4-BE49-F238E27FC236}">
                <a16:creationId xmlns:a16="http://schemas.microsoft.com/office/drawing/2014/main" id="{E4236FCA-B092-E79F-474D-5DAF938CE97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196070" y="5932759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58" name="Oval 357">
            <a:extLst>
              <a:ext uri="{FF2B5EF4-FFF2-40B4-BE49-F238E27FC236}">
                <a16:creationId xmlns:a16="http://schemas.microsoft.com/office/drawing/2014/main" id="{6275DB68-C0FC-00C3-0D96-3872DE23E53B}"/>
              </a:ext>
            </a:extLst>
          </p:cNvPr>
          <p:cNvSpPr/>
          <p:nvPr/>
        </p:nvSpPr>
        <p:spPr>
          <a:xfrm>
            <a:off x="7098493" y="5551066"/>
            <a:ext cx="1366982" cy="1191491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cxnSp>
        <p:nvCxnSpPr>
          <p:cNvPr id="359" name="Connector: Curved 358">
            <a:extLst>
              <a:ext uri="{FF2B5EF4-FFF2-40B4-BE49-F238E27FC236}">
                <a16:creationId xmlns:a16="http://schemas.microsoft.com/office/drawing/2014/main" id="{D698A08B-B386-2627-D387-A8B7ED9A3BA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185546" y="5623339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0" name="Connector: Curved 359">
            <a:extLst>
              <a:ext uri="{FF2B5EF4-FFF2-40B4-BE49-F238E27FC236}">
                <a16:creationId xmlns:a16="http://schemas.microsoft.com/office/drawing/2014/main" id="{CDD1EAC0-9C52-F916-D5B0-B2EBA46F183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891270" y="5627959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1" name="Connector: Curved 360">
            <a:extLst>
              <a:ext uri="{FF2B5EF4-FFF2-40B4-BE49-F238E27FC236}">
                <a16:creationId xmlns:a16="http://schemas.microsoft.com/office/drawing/2014/main" id="{A244B8E7-A282-5CAB-E574-AAE92D086CB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43670" y="5780359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2" name="Connector: Curved 361">
            <a:extLst>
              <a:ext uri="{FF2B5EF4-FFF2-40B4-BE49-F238E27FC236}">
                <a16:creationId xmlns:a16="http://schemas.microsoft.com/office/drawing/2014/main" id="{624194BE-D394-6B19-874D-C4ECF92BB47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196070" y="5932759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3" name="Connector: Curved 362">
            <a:extLst>
              <a:ext uri="{FF2B5EF4-FFF2-40B4-BE49-F238E27FC236}">
                <a16:creationId xmlns:a16="http://schemas.microsoft.com/office/drawing/2014/main" id="{264C65D1-86F2-9994-39D6-9057A7237BC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348470" y="6085159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64" name="Oval 363">
            <a:extLst>
              <a:ext uri="{FF2B5EF4-FFF2-40B4-BE49-F238E27FC236}">
                <a16:creationId xmlns:a16="http://schemas.microsoft.com/office/drawing/2014/main" id="{4BAF080B-FC9C-3830-ED21-8E7901F22736}"/>
              </a:ext>
            </a:extLst>
          </p:cNvPr>
          <p:cNvSpPr/>
          <p:nvPr/>
        </p:nvSpPr>
        <p:spPr>
          <a:xfrm>
            <a:off x="8804217" y="5555686"/>
            <a:ext cx="1366982" cy="1191491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cxnSp>
        <p:nvCxnSpPr>
          <p:cNvPr id="365" name="Connector: Curved 364">
            <a:extLst>
              <a:ext uri="{FF2B5EF4-FFF2-40B4-BE49-F238E27FC236}">
                <a16:creationId xmlns:a16="http://schemas.microsoft.com/office/drawing/2014/main" id="{E54574FA-4DF3-F0D7-AEA2-AAFCCCBADB1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891270" y="5627959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6" name="Connector: Curved 365">
            <a:extLst>
              <a:ext uri="{FF2B5EF4-FFF2-40B4-BE49-F238E27FC236}">
                <a16:creationId xmlns:a16="http://schemas.microsoft.com/office/drawing/2014/main" id="{4A9C1458-2314-E2B5-0B02-C4C424775A4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43670" y="5780359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7" name="Connector: Curved 366">
            <a:extLst>
              <a:ext uri="{FF2B5EF4-FFF2-40B4-BE49-F238E27FC236}">
                <a16:creationId xmlns:a16="http://schemas.microsoft.com/office/drawing/2014/main" id="{C39A73E5-490E-FDE5-FC8F-BEADF459BA6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196070" y="5932759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8" name="Connector: Curved 367">
            <a:extLst>
              <a:ext uri="{FF2B5EF4-FFF2-40B4-BE49-F238E27FC236}">
                <a16:creationId xmlns:a16="http://schemas.microsoft.com/office/drawing/2014/main" id="{01DB5725-F454-947B-1ED6-0B4FB29DF71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348470" y="6085159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9" name="Connector: Curved 368">
            <a:extLst>
              <a:ext uri="{FF2B5EF4-FFF2-40B4-BE49-F238E27FC236}">
                <a16:creationId xmlns:a16="http://schemas.microsoft.com/office/drawing/2014/main" id="{131320F6-F5B9-58B2-DD09-E71B434EC74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500870" y="6237559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70" name="Oval 369">
            <a:extLst>
              <a:ext uri="{FF2B5EF4-FFF2-40B4-BE49-F238E27FC236}">
                <a16:creationId xmlns:a16="http://schemas.microsoft.com/office/drawing/2014/main" id="{0A66AE1A-2701-D242-261D-CEB1BACFD31F}"/>
              </a:ext>
            </a:extLst>
          </p:cNvPr>
          <p:cNvSpPr/>
          <p:nvPr/>
        </p:nvSpPr>
        <p:spPr>
          <a:xfrm>
            <a:off x="10472534" y="5551067"/>
            <a:ext cx="1366982" cy="1191491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cxnSp>
        <p:nvCxnSpPr>
          <p:cNvPr id="371" name="Connector: Curved 370">
            <a:extLst>
              <a:ext uri="{FF2B5EF4-FFF2-40B4-BE49-F238E27FC236}">
                <a16:creationId xmlns:a16="http://schemas.microsoft.com/office/drawing/2014/main" id="{9C898C83-4535-63CB-2FF7-2F73FBF81D1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559587" y="5623340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2" name="Connector: Curved 371">
            <a:extLst>
              <a:ext uri="{FF2B5EF4-FFF2-40B4-BE49-F238E27FC236}">
                <a16:creationId xmlns:a16="http://schemas.microsoft.com/office/drawing/2014/main" id="{AE11E911-8E2D-07BF-99DA-AB70D481FA0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711987" y="5775740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3" name="Connector: Curved 372">
            <a:extLst>
              <a:ext uri="{FF2B5EF4-FFF2-40B4-BE49-F238E27FC236}">
                <a16:creationId xmlns:a16="http://schemas.microsoft.com/office/drawing/2014/main" id="{D4682894-BA5D-DC8D-DF42-0B410BBEB6D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864387" y="5928140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4" name="Connector: Curved 373">
            <a:extLst>
              <a:ext uri="{FF2B5EF4-FFF2-40B4-BE49-F238E27FC236}">
                <a16:creationId xmlns:a16="http://schemas.microsoft.com/office/drawing/2014/main" id="{9F3D4B06-6A2C-3E12-0F03-D4281E77794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016787" y="6080540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5" name="Connector: Curved 374">
            <a:extLst>
              <a:ext uri="{FF2B5EF4-FFF2-40B4-BE49-F238E27FC236}">
                <a16:creationId xmlns:a16="http://schemas.microsoft.com/office/drawing/2014/main" id="{6D6C6F7B-D97B-2600-1865-5675ADAFEF2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169187" y="6232940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6" name="Connector: Curved 375">
            <a:extLst>
              <a:ext uri="{FF2B5EF4-FFF2-40B4-BE49-F238E27FC236}">
                <a16:creationId xmlns:a16="http://schemas.microsoft.com/office/drawing/2014/main" id="{3D4C0748-C921-3E89-24B8-163E29AD7D9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337946" y="5775739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7" name="Connector: Curved 376">
            <a:extLst>
              <a:ext uri="{FF2B5EF4-FFF2-40B4-BE49-F238E27FC236}">
                <a16:creationId xmlns:a16="http://schemas.microsoft.com/office/drawing/2014/main" id="{3FE04961-2BE0-6C3A-0498-79140A71F2D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490346" y="5928139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8" name="Connector: Curved 377">
            <a:extLst>
              <a:ext uri="{FF2B5EF4-FFF2-40B4-BE49-F238E27FC236}">
                <a16:creationId xmlns:a16="http://schemas.microsoft.com/office/drawing/2014/main" id="{AF058AD8-99EA-1828-9D97-2D776ADC43E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642746" y="6080539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9" name="Connector: Curved 378">
            <a:extLst>
              <a:ext uri="{FF2B5EF4-FFF2-40B4-BE49-F238E27FC236}">
                <a16:creationId xmlns:a16="http://schemas.microsoft.com/office/drawing/2014/main" id="{3785FEDE-71AF-09DD-5E73-E726B971E24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795146" y="6232939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0" name="Connector: Curved 379">
            <a:extLst>
              <a:ext uri="{FF2B5EF4-FFF2-40B4-BE49-F238E27FC236}">
                <a16:creationId xmlns:a16="http://schemas.microsoft.com/office/drawing/2014/main" id="{73AAD28D-F81B-4016-9778-42ED26F2D3C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27542" y="5789593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1" name="Connector: Curved 380">
            <a:extLst>
              <a:ext uri="{FF2B5EF4-FFF2-40B4-BE49-F238E27FC236}">
                <a16:creationId xmlns:a16="http://schemas.microsoft.com/office/drawing/2014/main" id="{E452C42D-5028-0B54-64E9-888652AC76B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79942" y="5941993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2" name="Connector: Curved 381">
            <a:extLst>
              <a:ext uri="{FF2B5EF4-FFF2-40B4-BE49-F238E27FC236}">
                <a16:creationId xmlns:a16="http://schemas.microsoft.com/office/drawing/2014/main" id="{09BB533F-0BD0-76A3-7AF8-4331DB86D3C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232342" y="6094393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3" name="Connector: Curved 382">
            <a:extLst>
              <a:ext uri="{FF2B5EF4-FFF2-40B4-BE49-F238E27FC236}">
                <a16:creationId xmlns:a16="http://schemas.microsoft.com/office/drawing/2014/main" id="{40A021F0-0CD4-2439-6798-4249222C159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384742" y="6246793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84" name="Oval 383">
            <a:extLst>
              <a:ext uri="{FF2B5EF4-FFF2-40B4-BE49-F238E27FC236}">
                <a16:creationId xmlns:a16="http://schemas.microsoft.com/office/drawing/2014/main" id="{5142B0C6-3802-21F8-1DED-28F487CFC009}"/>
              </a:ext>
            </a:extLst>
          </p:cNvPr>
          <p:cNvSpPr/>
          <p:nvPr/>
        </p:nvSpPr>
        <p:spPr>
          <a:xfrm>
            <a:off x="5319339" y="5555686"/>
            <a:ext cx="1366982" cy="1191491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cxnSp>
        <p:nvCxnSpPr>
          <p:cNvPr id="385" name="Connector: Curved 384">
            <a:extLst>
              <a:ext uri="{FF2B5EF4-FFF2-40B4-BE49-F238E27FC236}">
                <a16:creationId xmlns:a16="http://schemas.microsoft.com/office/drawing/2014/main" id="{BC0975B9-074E-0072-9A90-F81DE7EBE48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06392" y="5627959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6" name="Connector: Curved 385">
            <a:extLst>
              <a:ext uri="{FF2B5EF4-FFF2-40B4-BE49-F238E27FC236}">
                <a16:creationId xmlns:a16="http://schemas.microsoft.com/office/drawing/2014/main" id="{1F0E8D47-6695-677F-555E-3C265AADB3B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558792" y="5780359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7" name="Connector: Curved 386">
            <a:extLst>
              <a:ext uri="{FF2B5EF4-FFF2-40B4-BE49-F238E27FC236}">
                <a16:creationId xmlns:a16="http://schemas.microsoft.com/office/drawing/2014/main" id="{B300E047-6087-FBEE-683B-CF5DB1FB50C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711192" y="5932759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8" name="Connector: Curved 387">
            <a:extLst>
              <a:ext uri="{FF2B5EF4-FFF2-40B4-BE49-F238E27FC236}">
                <a16:creationId xmlns:a16="http://schemas.microsoft.com/office/drawing/2014/main" id="{CA217E3F-056E-218B-39D1-E41570908E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63592" y="6085159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9" name="Connector: Curved 388">
            <a:extLst>
              <a:ext uri="{FF2B5EF4-FFF2-40B4-BE49-F238E27FC236}">
                <a16:creationId xmlns:a16="http://schemas.microsoft.com/office/drawing/2014/main" id="{7404E656-A671-3E79-1A8E-87C91AC1E80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15992" y="6237559"/>
            <a:ext cx="547256" cy="499687"/>
          </a:xfrm>
          <a:prstGeom prst="curvedConnector3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90" name="TextBox 389">
            <a:extLst>
              <a:ext uri="{FF2B5EF4-FFF2-40B4-BE49-F238E27FC236}">
                <a16:creationId xmlns:a16="http://schemas.microsoft.com/office/drawing/2014/main" id="{F3600797-DFA8-C422-A233-573F3F1C3935}"/>
              </a:ext>
            </a:extLst>
          </p:cNvPr>
          <p:cNvSpPr txBox="1"/>
          <p:nvPr/>
        </p:nvSpPr>
        <p:spPr>
          <a:xfrm>
            <a:off x="2031035" y="-131730"/>
            <a:ext cx="1194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C000"/>
                </a:solidFill>
                <a:latin typeface="Tenorite"/>
              </a:rPr>
              <a:t>Wraps</a:t>
            </a:r>
          </a:p>
        </p:txBody>
      </p:sp>
      <p:cxnSp>
        <p:nvCxnSpPr>
          <p:cNvPr id="391" name="Connector: Curved 390">
            <a:extLst>
              <a:ext uri="{FF2B5EF4-FFF2-40B4-BE49-F238E27FC236}">
                <a16:creationId xmlns:a16="http://schemas.microsoft.com/office/drawing/2014/main" id="{086B4BB0-6C14-EE67-900D-D4A9FCD7490B}"/>
              </a:ext>
            </a:extLst>
          </p:cNvPr>
          <p:cNvCxnSpPr>
            <a:cxnSpLocks/>
            <a:stCxn id="4" idx="1"/>
            <a:endCxn id="390" idx="3"/>
          </p:cNvCxnSpPr>
          <p:nvPr/>
        </p:nvCxnSpPr>
        <p:spPr>
          <a:xfrm rot="16200000" flipV="1">
            <a:off x="3462604" y="-107451"/>
            <a:ext cx="188344" cy="663006"/>
          </a:xfrm>
          <a:prstGeom prst="curvedConnector2">
            <a:avLst/>
          </a:prstGeom>
          <a:noFill/>
          <a:ln w="19050" cap="flat" cmpd="sng" algn="ctr">
            <a:solidFill>
              <a:srgbClr val="FFC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92" name="Arrow: Right 391">
            <a:extLst>
              <a:ext uri="{FF2B5EF4-FFF2-40B4-BE49-F238E27FC236}">
                <a16:creationId xmlns:a16="http://schemas.microsoft.com/office/drawing/2014/main" id="{6CFC3888-A924-3686-2FE5-AE8729F4DB2F}"/>
              </a:ext>
            </a:extLst>
          </p:cNvPr>
          <p:cNvSpPr/>
          <p:nvPr/>
        </p:nvSpPr>
        <p:spPr>
          <a:xfrm>
            <a:off x="1791867" y="445638"/>
            <a:ext cx="1669714" cy="523220"/>
          </a:xfrm>
          <a:prstGeom prst="rightArrow">
            <a:avLst/>
          </a:prstGeom>
          <a:solidFill>
            <a:srgbClr val="FBF4EF"/>
          </a:solidFill>
          <a:ln w="12700" cap="flat" cmpd="sng" algn="ctr">
            <a:solidFill>
              <a:srgbClr val="FBF4E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393" name="Arrow: Right 392">
            <a:extLst>
              <a:ext uri="{FF2B5EF4-FFF2-40B4-BE49-F238E27FC236}">
                <a16:creationId xmlns:a16="http://schemas.microsoft.com/office/drawing/2014/main" id="{6500D209-E3AB-3F4C-8BE9-B28EEF35BEB8}"/>
              </a:ext>
            </a:extLst>
          </p:cNvPr>
          <p:cNvSpPr/>
          <p:nvPr/>
        </p:nvSpPr>
        <p:spPr>
          <a:xfrm>
            <a:off x="1787942" y="2233616"/>
            <a:ext cx="1669714" cy="523220"/>
          </a:xfrm>
          <a:prstGeom prst="rightArrow">
            <a:avLst/>
          </a:prstGeom>
          <a:solidFill>
            <a:srgbClr val="FBF4EF"/>
          </a:solidFill>
          <a:ln w="12700" cap="flat" cmpd="sng" algn="ctr">
            <a:solidFill>
              <a:srgbClr val="FBF4E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394" name="Arrow: Right 393">
            <a:extLst>
              <a:ext uri="{FF2B5EF4-FFF2-40B4-BE49-F238E27FC236}">
                <a16:creationId xmlns:a16="http://schemas.microsoft.com/office/drawing/2014/main" id="{9C2BC78C-3515-78A6-86CE-48B80A797BC0}"/>
              </a:ext>
            </a:extLst>
          </p:cNvPr>
          <p:cNvSpPr/>
          <p:nvPr/>
        </p:nvSpPr>
        <p:spPr>
          <a:xfrm>
            <a:off x="1787942" y="4091562"/>
            <a:ext cx="1669714" cy="523220"/>
          </a:xfrm>
          <a:prstGeom prst="rightArrow">
            <a:avLst/>
          </a:prstGeom>
          <a:solidFill>
            <a:srgbClr val="FBF4EF"/>
          </a:solidFill>
          <a:ln w="12700" cap="flat" cmpd="sng" algn="ctr">
            <a:solidFill>
              <a:srgbClr val="FBF4E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395" name="Arrow: Right 394">
            <a:extLst>
              <a:ext uri="{FF2B5EF4-FFF2-40B4-BE49-F238E27FC236}">
                <a16:creationId xmlns:a16="http://schemas.microsoft.com/office/drawing/2014/main" id="{3FC5416D-2CB0-7A41-11CB-F5DE65F67C67}"/>
              </a:ext>
            </a:extLst>
          </p:cNvPr>
          <p:cNvSpPr/>
          <p:nvPr/>
        </p:nvSpPr>
        <p:spPr>
          <a:xfrm>
            <a:off x="1787942" y="5885200"/>
            <a:ext cx="1669714" cy="523220"/>
          </a:xfrm>
          <a:prstGeom prst="rightArrow">
            <a:avLst/>
          </a:prstGeom>
          <a:solidFill>
            <a:srgbClr val="FBF4EF"/>
          </a:solidFill>
          <a:ln w="12700" cap="flat" cmpd="sng" algn="ctr">
            <a:solidFill>
              <a:srgbClr val="FBF4E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cxnSp>
        <p:nvCxnSpPr>
          <p:cNvPr id="397" name="Connector: Curved 396">
            <a:extLst>
              <a:ext uri="{FF2B5EF4-FFF2-40B4-BE49-F238E27FC236}">
                <a16:creationId xmlns:a16="http://schemas.microsoft.com/office/drawing/2014/main" id="{E70B6AFB-9FEA-2972-5534-B1D4F29A6AE7}"/>
              </a:ext>
            </a:extLst>
          </p:cNvPr>
          <p:cNvCxnSpPr>
            <a:cxnSpLocks/>
            <a:stCxn id="36" idx="1"/>
            <a:endCxn id="390" idx="3"/>
          </p:cNvCxnSpPr>
          <p:nvPr/>
        </p:nvCxnSpPr>
        <p:spPr>
          <a:xfrm rot="16200000" flipV="1">
            <a:off x="4282846" y="-927693"/>
            <a:ext cx="179110" cy="2294256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8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8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0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9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2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4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3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6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5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8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7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0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9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2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4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3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6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5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8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7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0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9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2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1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4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9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2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5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8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/>
      <p:bldP spid="249" grpId="0" animBg="1"/>
      <p:bldP spid="289" grpId="0" animBg="1"/>
      <p:bldP spid="329" grpId="0" animBg="1"/>
      <p:bldP spid="2" grpId="0" animBg="1"/>
      <p:bldP spid="3" grpId="0"/>
      <p:bldP spid="4" grpId="0" animBg="1"/>
      <p:bldP spid="10" grpId="0" animBg="1"/>
      <p:bldP spid="16" grpId="0" animBg="1"/>
      <p:bldP spid="22" grpId="0" animBg="1"/>
      <p:bldP spid="36" grpId="0" animBg="1"/>
      <p:bldP spid="42" grpId="0" animBg="1"/>
      <p:bldP spid="43" grpId="0" animBg="1"/>
      <p:bldP spid="49" grpId="0" animBg="1"/>
      <p:bldP spid="55" grpId="0" animBg="1"/>
      <p:bldP spid="61" grpId="0" animBg="1"/>
      <p:bldP spid="139" grpId="0" animBg="1"/>
      <p:bldP spid="145" grpId="0" animBg="1"/>
      <p:bldP spid="146" grpId="0" animBg="1"/>
      <p:bldP spid="152" grpId="0" animBg="1"/>
      <p:bldP spid="158" grpId="0" animBg="1"/>
      <p:bldP spid="164" grpId="0" animBg="1"/>
      <p:bldP spid="345" grpId="0" animBg="1"/>
      <p:bldP spid="351" grpId="0" animBg="1"/>
      <p:bldP spid="352" grpId="0" animBg="1"/>
      <p:bldP spid="358" grpId="0" animBg="1"/>
      <p:bldP spid="364" grpId="0" animBg="1"/>
      <p:bldP spid="370" grpId="0" animBg="1"/>
      <p:bldP spid="384" grpId="0" animBg="1"/>
      <p:bldP spid="390" grpId="0"/>
      <p:bldP spid="392" grpId="0" animBg="1"/>
      <p:bldP spid="393" grpId="0" animBg="1"/>
      <p:bldP spid="394" grpId="0" animBg="1"/>
      <p:bldP spid="39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3DBEDB-BDE1-E0F6-9F33-0A1F9799A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28</a:t>
            </a:fld>
            <a:endParaRPr lang="en-US" dirty="0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2EAD3A34-DB8A-497D-A6DD-96B825848551}"/>
              </a:ext>
            </a:extLst>
          </p:cNvPr>
          <p:cNvGraphicFramePr>
            <a:graphicFrameLocks/>
          </p:cNvGraphicFramePr>
          <p:nvPr/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489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Chart bld="series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39F8B-CC0A-D61C-B9BB-2B58AA111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29</a:t>
            </a:fld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EEE56A25-3FCC-FF52-7335-F7C10A31FA5C}"/>
              </a:ext>
            </a:extLst>
          </p:cNvPr>
          <p:cNvGraphicFramePr>
            <a:graphicFrameLocks/>
          </p:cNvGraphicFramePr>
          <p:nvPr/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1088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Chart bld="series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28437-CE13-1E72-127C-D2F996417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998" y="751680"/>
            <a:ext cx="3171825" cy="1325563"/>
          </a:xfrm>
        </p:spPr>
        <p:txBody>
          <a:bodyPr/>
          <a:lstStyle/>
          <a:p>
            <a:r>
              <a:rPr lang="en-US" sz="2800" b="1" dirty="0"/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C523F-6B82-8470-9C9E-144D544F7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689" y="2409270"/>
            <a:ext cx="11026622" cy="351213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COM Based Transformer is a feature of AUTOSAR that enables data transformation between the RTE and the communication stack.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It allows the use of arbitrary transformers to linearize and transform data according to a fixed communication matrix.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COM Based Transformer does not support Client-Server communication.</a:t>
            </a:r>
            <a:endParaRPr lang="ar-EG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COM Based Transformer does not support external trigger communication.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COM Based Transformer does not support Sender-</a:t>
            </a:r>
            <a:r>
              <a:rPr lang="en-US" sz="1800" dirty="0" err="1"/>
              <a:t>Reciever</a:t>
            </a:r>
            <a:r>
              <a:rPr lang="en-US" sz="1800" dirty="0"/>
              <a:t> communication</a:t>
            </a:r>
            <a:r>
              <a:rPr lang="en-US" sz="1400" dirty="0"/>
              <a:t>.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CEB66-2527-0A41-97B8-11FF2418A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4957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E2282E28-F2E3-79D7-0779-971C4B802E47}"/>
              </a:ext>
            </a:extLst>
          </p:cNvPr>
          <p:cNvGraphicFramePr>
            <a:graphicFrameLocks/>
          </p:cNvGraphicFramePr>
          <p:nvPr/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8771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Chart bld="series"/>
        </p:bldSub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005840"/>
            <a:ext cx="5425440" cy="912853"/>
          </a:xfrm>
        </p:spPr>
        <p:txBody>
          <a:bodyPr/>
          <a:lstStyle/>
          <a:p>
            <a:r>
              <a:rPr lang="en-US" dirty="0"/>
              <a:t>Special THANKs 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199" y="2402080"/>
            <a:ext cx="7086600" cy="3450080"/>
          </a:xfrm>
        </p:spPr>
        <p:txBody>
          <a:bodyPr>
            <a:normAutofit/>
          </a:bodyPr>
          <a:lstStyle/>
          <a:p>
            <a:r>
              <a:rPr lang="en-US" sz="1600" b="1" dirty="0"/>
              <a:t>Prof. Mohamed Taher,</a:t>
            </a:r>
          </a:p>
          <a:p>
            <a:r>
              <a:rPr lang="en-US" sz="1600" b="1" dirty="0"/>
              <a:t>Dr. Ahmed Moro (Siemens EDA).</a:t>
            </a:r>
          </a:p>
          <a:p>
            <a:r>
              <a:rPr lang="en-US" sz="1600" b="1" dirty="0"/>
              <a:t>Eng. Hossam Mahmoud: Siemens.</a:t>
            </a:r>
          </a:p>
          <a:p>
            <a:r>
              <a:rPr lang="en-US" sz="1600" b="1" dirty="0"/>
              <a:t>Eng. Mohamed </a:t>
            </a:r>
            <a:r>
              <a:rPr lang="en-US" sz="1600" b="1" dirty="0" err="1"/>
              <a:t>Alansary</a:t>
            </a:r>
            <a:r>
              <a:rPr lang="en-US" sz="1600" b="1" dirty="0"/>
              <a:t>: Siemens.</a:t>
            </a:r>
          </a:p>
          <a:p>
            <a:r>
              <a:rPr lang="en-US" sz="1600" b="1" dirty="0"/>
              <a:t>Eng. Khaled Ahmed : Siemens.</a:t>
            </a:r>
          </a:p>
          <a:p>
            <a:endParaRPr lang="en-US" sz="1600" b="1" dirty="0"/>
          </a:p>
          <a:p>
            <a:endParaRPr lang="en-US" sz="16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5FF1B-11D7-6C7D-5549-9F40324CF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47" y="6480678"/>
            <a:ext cx="1363980" cy="14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52717-4C2F-A930-2C79-26F00469C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41" y="620950"/>
            <a:ext cx="3171825" cy="1325563"/>
          </a:xfrm>
        </p:spPr>
        <p:txBody>
          <a:bodyPr/>
          <a:lstStyle/>
          <a:p>
            <a:r>
              <a:rPr lang="en-US" b="1" dirty="0"/>
              <a:t>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1E940-55BF-06F9-28A9-FBF7128AC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041" y="2613457"/>
            <a:ext cx="4046369" cy="25193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data element shall be wrapped in a structure.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4A043-A819-C087-2B86-5937C200A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E1D7DD-7BF2-46F3-D588-BC1B828FE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099" y="958864"/>
            <a:ext cx="5326548" cy="2470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3BB453-9ACA-1A0B-6675-C4C924216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8339" y="3535501"/>
            <a:ext cx="3111308" cy="27143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528289-722D-D91B-6EA6-CAF19FB13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2625" y="4249031"/>
            <a:ext cx="5467360" cy="88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316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39351-C458-87D9-F20A-DA9173D81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66" y="634775"/>
            <a:ext cx="3171825" cy="1325563"/>
          </a:xfrm>
        </p:spPr>
        <p:txBody>
          <a:bodyPr/>
          <a:lstStyle/>
          <a:p>
            <a:r>
              <a:rPr lang="en-US" b="1" dirty="0"/>
              <a:t>data TYPES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1CEFE-2326-6AB4-EEDD-9DE2259BE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466" y="2378300"/>
            <a:ext cx="3171825" cy="25193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COM Based Transformer only supports </a:t>
            </a:r>
            <a:r>
              <a:rPr lang="en-US" sz="1800" b="1" dirty="0"/>
              <a:t>signal groups</a:t>
            </a:r>
            <a:r>
              <a:rPr lang="ar-EG" sz="1800" dirty="0"/>
              <a:t>.</a:t>
            </a:r>
            <a:endParaRPr lang="en-US" sz="18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281B6-3AC8-C6E0-9A02-2C42F1931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9823BE-57AB-026D-0443-BB6C48973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668" y="1120004"/>
            <a:ext cx="5676814" cy="29823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E9D5A5-7DE0-43C9-3414-396B78546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3228" y="3665539"/>
            <a:ext cx="2821142" cy="31276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4A96ABA-6529-4D55-8D45-353DCC0A4694}"/>
              </a:ext>
            </a:extLst>
          </p:cNvPr>
          <p:cNvSpPr/>
          <p:nvPr/>
        </p:nvSpPr>
        <p:spPr>
          <a:xfrm>
            <a:off x="4799277" y="1757778"/>
            <a:ext cx="1713391" cy="6116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SignalGroup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5C9CD8-C18B-A9F2-B785-251B47D8CCB7}"/>
              </a:ext>
            </a:extLst>
          </p:cNvPr>
          <p:cNvSpPr/>
          <p:nvPr/>
        </p:nvSpPr>
        <p:spPr>
          <a:xfrm>
            <a:off x="6700641" y="4897663"/>
            <a:ext cx="1713391" cy="6116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GroupSignal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511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65A14-30C6-5D13-A795-D5786FEF6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020" y="541051"/>
            <a:ext cx="3171825" cy="1325563"/>
          </a:xfrm>
        </p:spPr>
        <p:txBody>
          <a:bodyPr/>
          <a:lstStyle/>
          <a:p>
            <a:r>
              <a:rPr lang="en-US" b="1" dirty="0"/>
              <a:t>APIs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D043F-8DE5-161D-ADB1-21E6CEC82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020" y="2831447"/>
            <a:ext cx="4756582" cy="300610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ComXf_Init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ComXf_DeInit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ComXf</a:t>
            </a:r>
            <a:r>
              <a:rPr lang="en-US" sz="1800" dirty="0"/>
              <a:t>_&lt;</a:t>
            </a:r>
            <a:r>
              <a:rPr lang="en-US" sz="1800" dirty="0" err="1"/>
              <a:t>transformerId</a:t>
            </a:r>
            <a:r>
              <a:rPr lang="en-US" sz="1800" dirty="0"/>
              <a:t>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ComXf_Inv</a:t>
            </a:r>
            <a:r>
              <a:rPr lang="en-US" sz="1800" dirty="0"/>
              <a:t>_&lt;</a:t>
            </a:r>
            <a:r>
              <a:rPr lang="en-US" sz="1800" dirty="0" err="1"/>
              <a:t>transformerId</a:t>
            </a:r>
            <a:r>
              <a:rPr lang="en-US" sz="1800" dirty="0"/>
              <a:t>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ComXf_GetVersionInfo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C86EA-C3BF-129F-AEA2-7C425FB07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83FBC0-7A85-D0AB-83BB-0BE5B2676536}"/>
              </a:ext>
            </a:extLst>
          </p:cNvPr>
          <p:cNvSpPr txBox="1"/>
          <p:nvPr/>
        </p:nvSpPr>
        <p:spPr>
          <a:xfrm>
            <a:off x="9088583" y="0"/>
            <a:ext cx="31034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MOHAMED NASSER ALI</a:t>
            </a:r>
            <a:br>
              <a:rPr lang="en-US" sz="1800" dirty="0"/>
            </a:br>
            <a:r>
              <a:rPr lang="en-US" sz="1800" dirty="0"/>
              <a:t>1804727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244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854DD-81E1-0606-197E-F5AF50825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796" y="425641"/>
            <a:ext cx="3171825" cy="1325563"/>
          </a:xfrm>
        </p:spPr>
        <p:txBody>
          <a:bodyPr/>
          <a:lstStyle/>
          <a:p>
            <a:r>
              <a:rPr lang="en-US" sz="2800" b="1" dirty="0" err="1"/>
              <a:t>ComXf_Init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8411E-2979-1100-4644-2CB9323F7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451" y="2986319"/>
            <a:ext cx="3171825" cy="25193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This service initializes the transformer for further processing.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92CD69-24C1-D8FA-47C2-5358A3F2D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9975E-A32A-F05C-C378-32825878E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661" y="1011182"/>
            <a:ext cx="6867123" cy="483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45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2D2CB-B15F-3DBB-94C3-1E5666440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591894"/>
            <a:ext cx="3171825" cy="1325563"/>
          </a:xfrm>
        </p:spPr>
        <p:txBody>
          <a:bodyPr/>
          <a:lstStyle/>
          <a:p>
            <a:r>
              <a:rPr lang="en-US" sz="2800" b="1" dirty="0" err="1"/>
              <a:t>ComXf_DeInit</a:t>
            </a:r>
            <a:r>
              <a:rPr lang="en-US" sz="2800" b="1" dirty="0"/>
              <a:t>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8B2F8-2C3E-9B3F-AA01-0BA5B61E2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307" y="3075095"/>
            <a:ext cx="3171825" cy="25193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This service </a:t>
            </a:r>
            <a:r>
              <a:rPr lang="en-US" sz="1800" dirty="0" err="1"/>
              <a:t>deinitializes</a:t>
            </a:r>
            <a:r>
              <a:rPr lang="en-US" sz="1800" dirty="0"/>
              <a:t> the transformer.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057BE-3932-1402-E03D-C48C8A738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9082FA-CEB8-9A14-E58C-E0D5C994B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459" y="1917457"/>
            <a:ext cx="5683714" cy="443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611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C8926-C171-2BD3-1ECA-4CBF4A40E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23" y="239210"/>
            <a:ext cx="4996280" cy="1474180"/>
          </a:xfrm>
        </p:spPr>
        <p:txBody>
          <a:bodyPr/>
          <a:lstStyle/>
          <a:p>
            <a:r>
              <a:rPr lang="en-US" sz="2800" b="1" dirty="0"/>
              <a:t> </a:t>
            </a:r>
            <a:r>
              <a:rPr lang="en-US" sz="2800" b="1" dirty="0" err="1"/>
              <a:t>ComXf</a:t>
            </a:r>
            <a:r>
              <a:rPr lang="en-US" sz="2800" b="1" dirty="0"/>
              <a:t>_&lt;</a:t>
            </a:r>
            <a:r>
              <a:rPr lang="en-US" sz="2800" b="1" dirty="0" err="1"/>
              <a:t>transformerId</a:t>
            </a:r>
            <a:r>
              <a:rPr lang="en-US" sz="2800" b="1" dirty="0"/>
              <a:t>&gt;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2F797-2149-EAF1-0666-F8EE1F306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97" y="2356004"/>
            <a:ext cx="5591084" cy="301498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This function transforms a Sender/Receiver communication using the serialization of COM Based Transformer.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It takes the data element as input and outputs a uint8 array containing the serialized data.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This function takes Care about Endianness and Bit Position Configuration.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E981EA-4E25-82F8-8228-CA6FDF708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05769F-FA26-CF8B-BA2A-2B9038F8A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258" y="375492"/>
            <a:ext cx="4739858" cy="610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780909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light pitch_tm56180624_Win32_LW_SL_v3" id="{5A4404DB-4ECC-4373-8C35-B428B8CCB737}" vid="{DB02F28E-0C23-47F0-A348-62748A79E20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F97B18F-50BC-4F30-8373-93489E845F83}">
  <ds:schemaRefs>
    <ds:schemaRef ds:uri="http://purl.org/dc/terms/"/>
    <ds:schemaRef ds:uri="71af3243-3dd4-4a8d-8c0d-dd76da1f02a5"/>
    <ds:schemaRef ds:uri="http://www.w3.org/XML/1998/namespace"/>
    <ds:schemaRef ds:uri="http://purl.org/dc/dcmitype/"/>
    <ds:schemaRef ds:uri="16c05727-aa75-4e4a-9b5f-8a80a1165891"/>
    <ds:schemaRef ds:uri="http://purl.org/dc/elements/1.1/"/>
    <ds:schemaRef ds:uri="http://schemas.microsoft.com/sharepoint/v3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230e9df3-be65-4c73-a93b-d1236ebd677e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4CF2EF3-001F-4BE9-81B3-86ECBBF94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1985</TotalTime>
  <Words>694</Words>
  <Application>Microsoft Office PowerPoint</Application>
  <PresentationFormat>Widescreen</PresentationFormat>
  <Paragraphs>219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Tenorite</vt:lpstr>
      <vt:lpstr>Monoline</vt:lpstr>
      <vt:lpstr>Office Theme</vt:lpstr>
      <vt:lpstr>PowerPoint Presentation</vt:lpstr>
      <vt:lpstr>PowerPoint Presentation</vt:lpstr>
      <vt:lpstr>Introduction</vt:lpstr>
      <vt:lpstr>data TYPES</vt:lpstr>
      <vt:lpstr>data TYPES (CONT.)</vt:lpstr>
      <vt:lpstr>APIs</vt:lpstr>
      <vt:lpstr>ComXf_Init</vt:lpstr>
      <vt:lpstr>ComXf_DeInit:</vt:lpstr>
      <vt:lpstr> ComXf_&lt;transformerId&gt;</vt:lpstr>
      <vt:lpstr>ComXf_Inv_&lt;transformerId&gt;</vt:lpstr>
      <vt:lpstr>ComXf_GetVersionInfo</vt:lpstr>
      <vt:lpstr>PowerPoint Presentation</vt:lpstr>
      <vt:lpstr>PowerPoint Presentation</vt:lpstr>
      <vt:lpstr>Serialization API</vt:lpstr>
      <vt:lpstr>Serialization API(CONT.)</vt:lpstr>
      <vt:lpstr>Serialization API (cont.)</vt:lpstr>
      <vt:lpstr>Serialization API (cont.)</vt:lpstr>
      <vt:lpstr>PowerPoint Presentation</vt:lpstr>
      <vt:lpstr>Serialization kernel (The Global function) (CONT.)</vt:lpstr>
      <vt:lpstr>Serialization API (cont.)</vt:lpstr>
      <vt:lpstr>DESERIALIZATION API</vt:lpstr>
      <vt:lpstr>DESERIALIZATION API (CONT.)</vt:lpstr>
      <vt:lpstr>DESERIALIZATION API (CONT.)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Special THANKs 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Bassant El Sayed El Badawei Shafei 1806284</dc:creator>
  <cp:lastModifiedBy>Ahmed Khaled Saad Ali Mekheimer 1809799</cp:lastModifiedBy>
  <cp:revision>139</cp:revision>
  <dcterms:created xsi:type="dcterms:W3CDTF">2023-01-29T00:46:48Z</dcterms:created>
  <dcterms:modified xsi:type="dcterms:W3CDTF">2023-07-01T11:40:10Z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